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xml" ContentType="application/vnd.openxmlformats-officedocument.presentationml.tags+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3.xml" ContentType="application/vnd.openxmlformats-officedocument.presentationml.tag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4" r:id="rId4"/>
  </p:sldMasterIdLst>
  <p:notesMasterIdLst>
    <p:notesMasterId r:id="rId33"/>
  </p:notesMasterIdLst>
  <p:handoutMasterIdLst>
    <p:handoutMasterId r:id="rId34"/>
  </p:handoutMasterIdLst>
  <p:sldIdLst>
    <p:sldId id="381" r:id="rId5"/>
    <p:sldId id="1304" r:id="rId6"/>
    <p:sldId id="1303" r:id="rId7"/>
    <p:sldId id="1302" r:id="rId8"/>
    <p:sldId id="1297" r:id="rId9"/>
    <p:sldId id="365" r:id="rId10"/>
    <p:sldId id="462" r:id="rId11"/>
    <p:sldId id="1220" r:id="rId12"/>
    <p:sldId id="386" r:id="rId13"/>
    <p:sldId id="1298" r:id="rId14"/>
    <p:sldId id="1295" r:id="rId15"/>
    <p:sldId id="1296" r:id="rId16"/>
    <p:sldId id="1299" r:id="rId17"/>
    <p:sldId id="1300" r:id="rId18"/>
    <p:sldId id="367" r:id="rId19"/>
    <p:sldId id="362" r:id="rId20"/>
    <p:sldId id="358" r:id="rId21"/>
    <p:sldId id="359" r:id="rId22"/>
    <p:sldId id="387" r:id="rId23"/>
    <p:sldId id="390" r:id="rId24"/>
    <p:sldId id="384" r:id="rId25"/>
    <p:sldId id="389" r:id="rId26"/>
    <p:sldId id="393" r:id="rId27"/>
    <p:sldId id="394" r:id="rId28"/>
    <p:sldId id="1301" r:id="rId29"/>
    <p:sldId id="382" r:id="rId30"/>
    <p:sldId id="391" r:id="rId31"/>
    <p:sldId id="39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EAFF"/>
    <a:srgbClr val="F78CB9"/>
    <a:srgbClr val="F5DAC5"/>
    <a:srgbClr val="00A5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DA6F87-A33C-4B88-BA47-158EE50F351B}" v="95" dt="2026-09-16T20:04:19.114"/>
  </p1510:revLst>
</p1510:revInfo>
</file>

<file path=ppt/tableStyles.xml><?xml version="1.0" encoding="utf-8"?>
<a:tblStyleLst xmlns:a="http://schemas.openxmlformats.org/drawingml/2006/main" def="{0E3FDE45-AF77-4B5C-9715-49D594BDF05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864"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e Hamrick" userId="dffcead2-73ee-4e47-b333-7a80227a0b18" providerId="ADAL" clId="{2450121E-E944-4FC6-8390-C0A011F9192A}"/>
    <pc:docChg chg="undo redo custSel addSld delSld modSld sldOrd">
      <pc:chgData name="Jamie Hamrick" userId="dffcead2-73ee-4e47-b333-7a80227a0b18" providerId="ADAL" clId="{2450121E-E944-4FC6-8390-C0A011F9192A}" dt="2026-09-17T12:16:42.916" v="9916" actId="47"/>
      <pc:docMkLst>
        <pc:docMk/>
      </pc:docMkLst>
      <pc:sldChg chg="addSp delSp modSp mod setBg setClrOvrMap">
        <pc:chgData name="Jamie Hamrick" userId="dffcead2-73ee-4e47-b333-7a80227a0b18" providerId="ADAL" clId="{2450121E-E944-4FC6-8390-C0A011F9192A}" dt="2026-09-16T19:40:43.340" v="9887"/>
        <pc:sldMkLst>
          <pc:docMk/>
          <pc:sldMk cId="1755129708" sldId="358"/>
        </pc:sldMkLst>
        <pc:spChg chg="mod">
          <ac:chgData name="Jamie Hamrick" userId="dffcead2-73ee-4e47-b333-7a80227a0b18" providerId="ADAL" clId="{2450121E-E944-4FC6-8390-C0A011F9192A}" dt="2026-09-15T16:13:14.938" v="6037" actId="20577"/>
          <ac:spMkLst>
            <pc:docMk/>
            <pc:sldMk cId="1755129708" sldId="358"/>
            <ac:spMk id="2" creationId="{86DC8705-7395-3F95-D739-EB63E8352ED9}"/>
          </ac:spMkLst>
        </pc:spChg>
        <pc:spChg chg="mod">
          <ac:chgData name="Jamie Hamrick" userId="dffcead2-73ee-4e47-b333-7a80227a0b18" providerId="ADAL" clId="{2450121E-E944-4FC6-8390-C0A011F9192A}" dt="2026-09-14T12:34:42.622" v="71" actId="26606"/>
          <ac:spMkLst>
            <pc:docMk/>
            <pc:sldMk cId="1755129708" sldId="358"/>
            <ac:spMk id="4" creationId="{C160BA60-D361-8342-6D81-35E43A7CEA2F}"/>
          </ac:spMkLst>
        </pc:spChg>
        <pc:spChg chg="add">
          <ac:chgData name="Jamie Hamrick" userId="dffcead2-73ee-4e47-b333-7a80227a0b18" providerId="ADAL" clId="{2450121E-E944-4FC6-8390-C0A011F9192A}" dt="2026-09-14T13:02:14.989" v="1097" actId="26606"/>
          <ac:spMkLst>
            <pc:docMk/>
            <pc:sldMk cId="1755129708" sldId="358"/>
            <ac:spMk id="33" creationId="{1E2747F4-A0AE-425C-B527-E3E32461FEF5}"/>
          </ac:spMkLst>
        </pc:spChg>
        <pc:spChg chg="add">
          <ac:chgData name="Jamie Hamrick" userId="dffcead2-73ee-4e47-b333-7a80227a0b18" providerId="ADAL" clId="{2450121E-E944-4FC6-8390-C0A011F9192A}" dt="2026-09-14T13:02:14.989" v="1097" actId="26606"/>
          <ac:spMkLst>
            <pc:docMk/>
            <pc:sldMk cId="1755129708" sldId="358"/>
            <ac:spMk id="35" creationId="{9707F29A-1576-479E-B227-0D6498601B4A}"/>
          </ac:spMkLst>
        </pc:spChg>
        <pc:spChg chg="add">
          <ac:chgData name="Jamie Hamrick" userId="dffcead2-73ee-4e47-b333-7a80227a0b18" providerId="ADAL" clId="{2450121E-E944-4FC6-8390-C0A011F9192A}" dt="2026-09-14T13:02:14.989" v="1097" actId="26606"/>
          <ac:spMkLst>
            <pc:docMk/>
            <pc:sldMk cId="1755129708" sldId="358"/>
            <ac:spMk id="39" creationId="{75F28DDD-9641-43BA-944D-79B0687051F1}"/>
          </ac:spMkLst>
        </pc:spChg>
        <pc:spChg chg="add">
          <ac:chgData name="Jamie Hamrick" userId="dffcead2-73ee-4e47-b333-7a80227a0b18" providerId="ADAL" clId="{2450121E-E944-4FC6-8390-C0A011F9192A}" dt="2026-09-14T13:02:14.989" v="1097" actId="26606"/>
          <ac:spMkLst>
            <pc:docMk/>
            <pc:sldMk cId="1755129708" sldId="358"/>
            <ac:spMk id="41" creationId="{32AA2954-062E-4B72-A97B-0B066FB156D8}"/>
          </ac:spMkLst>
        </pc:spChg>
        <pc:spChg chg="add">
          <ac:chgData name="Jamie Hamrick" userId="dffcead2-73ee-4e47-b333-7a80227a0b18" providerId="ADAL" clId="{2450121E-E944-4FC6-8390-C0A011F9192A}" dt="2026-09-14T13:02:14.989" v="1097" actId="26606"/>
          <ac:spMkLst>
            <pc:docMk/>
            <pc:sldMk cId="1755129708" sldId="358"/>
            <ac:spMk id="43" creationId="{10CA29A6-E0B1-40CD-ADF7-7B8E932A3222}"/>
          </ac:spMkLst>
        </pc:spChg>
        <pc:picChg chg="add mod">
          <ac:chgData name="Jamie Hamrick" userId="dffcead2-73ee-4e47-b333-7a80227a0b18" providerId="ADAL" clId="{2450121E-E944-4FC6-8390-C0A011F9192A}" dt="2026-09-16T19:40:43.340" v="9887"/>
          <ac:picMkLst>
            <pc:docMk/>
            <pc:sldMk cId="1755129708" sldId="358"/>
            <ac:picMk id="7" creationId="{2675EAB6-95C6-6CB9-5F74-4040DB985B87}"/>
          </ac:picMkLst>
        </pc:picChg>
      </pc:sldChg>
      <pc:sldChg chg="addSp delSp modSp mod modTransition setBg modAnim modShow">
        <pc:chgData name="Jamie Hamrick" userId="dffcead2-73ee-4e47-b333-7a80227a0b18" providerId="ADAL" clId="{2450121E-E944-4FC6-8390-C0A011F9192A}" dt="2026-09-16T19:45:05.868" v="9894"/>
        <pc:sldMkLst>
          <pc:docMk/>
          <pc:sldMk cId="2146465788" sldId="359"/>
        </pc:sldMkLst>
        <pc:spChg chg="mod">
          <ac:chgData name="Jamie Hamrick" userId="dffcead2-73ee-4e47-b333-7a80227a0b18" providerId="ADAL" clId="{2450121E-E944-4FC6-8390-C0A011F9192A}" dt="2026-09-14T12:34:51.165" v="72" actId="26606"/>
          <ac:spMkLst>
            <pc:docMk/>
            <pc:sldMk cId="2146465788" sldId="359"/>
            <ac:spMk id="2" creationId="{2B96A90F-43A5-69EB-DD80-31756CFF1646}"/>
          </ac:spMkLst>
        </pc:spChg>
        <pc:spChg chg="mod">
          <ac:chgData name="Jamie Hamrick" userId="dffcead2-73ee-4e47-b333-7a80227a0b18" providerId="ADAL" clId="{2450121E-E944-4FC6-8390-C0A011F9192A}" dt="2026-09-16T19:06:26.978" v="9269" actId="20577"/>
          <ac:spMkLst>
            <pc:docMk/>
            <pc:sldMk cId="2146465788" sldId="359"/>
            <ac:spMk id="3" creationId="{1D11C906-86EF-ECC2-410D-282903496666}"/>
          </ac:spMkLst>
        </pc:spChg>
        <pc:spChg chg="mod">
          <ac:chgData name="Jamie Hamrick" userId="dffcead2-73ee-4e47-b333-7a80227a0b18" providerId="ADAL" clId="{2450121E-E944-4FC6-8390-C0A011F9192A}" dt="2026-09-14T12:29:28.276" v="0"/>
          <ac:spMkLst>
            <pc:docMk/>
            <pc:sldMk cId="2146465788" sldId="359"/>
            <ac:spMk id="4" creationId="{29008C39-E479-F303-5ED7-19998F9DBC1A}"/>
          </ac:spMkLst>
        </pc:spChg>
        <pc:spChg chg="add">
          <ac:chgData name="Jamie Hamrick" userId="dffcead2-73ee-4e47-b333-7a80227a0b18" providerId="ADAL" clId="{2450121E-E944-4FC6-8390-C0A011F9192A}" dt="2026-09-14T12:34:51.165" v="72" actId="26606"/>
          <ac:spMkLst>
            <pc:docMk/>
            <pc:sldMk cId="2146465788" sldId="359"/>
            <ac:spMk id="11" creationId="{DB691D59-8F51-4DD8-AD41-D568D29B08F8}"/>
          </ac:spMkLst>
        </pc:spChg>
        <pc:spChg chg="add">
          <ac:chgData name="Jamie Hamrick" userId="dffcead2-73ee-4e47-b333-7a80227a0b18" providerId="ADAL" clId="{2450121E-E944-4FC6-8390-C0A011F9192A}" dt="2026-09-14T12:34:51.165" v="72" actId="26606"/>
          <ac:spMkLst>
            <pc:docMk/>
            <pc:sldMk cId="2146465788" sldId="359"/>
            <ac:spMk id="13" creationId="{204AEF18-0627-48F3-9B3D-F7E8F050B1D4}"/>
          </ac:spMkLst>
        </pc:spChg>
        <pc:spChg chg="add">
          <ac:chgData name="Jamie Hamrick" userId="dffcead2-73ee-4e47-b333-7a80227a0b18" providerId="ADAL" clId="{2450121E-E944-4FC6-8390-C0A011F9192A}" dt="2026-09-14T12:34:51.165" v="72" actId="26606"/>
          <ac:spMkLst>
            <pc:docMk/>
            <pc:sldMk cId="2146465788" sldId="359"/>
            <ac:spMk id="17" creationId="{993F09C6-4F57-4B05-9592-E253D8BC6286}"/>
          </ac:spMkLst>
        </pc:spChg>
        <pc:spChg chg="add">
          <ac:chgData name="Jamie Hamrick" userId="dffcead2-73ee-4e47-b333-7a80227a0b18" providerId="ADAL" clId="{2450121E-E944-4FC6-8390-C0A011F9192A}" dt="2026-09-14T12:34:51.165" v="72" actId="26606"/>
          <ac:spMkLst>
            <pc:docMk/>
            <pc:sldMk cId="2146465788" sldId="359"/>
            <ac:spMk id="19" creationId="{9ADDB9E1-AB12-462E-8E0D-83CA31C6EB7F}"/>
          </ac:spMkLst>
        </pc:spChg>
        <pc:spChg chg="add">
          <ac:chgData name="Jamie Hamrick" userId="dffcead2-73ee-4e47-b333-7a80227a0b18" providerId="ADAL" clId="{2450121E-E944-4FC6-8390-C0A011F9192A}" dt="2026-09-14T12:34:51.165" v="72" actId="26606"/>
          <ac:spMkLst>
            <pc:docMk/>
            <pc:sldMk cId="2146465788" sldId="359"/>
            <ac:spMk id="21" creationId="{214040EB-4842-44D5-9380-BDF41FB7BA8F}"/>
          </ac:spMkLst>
        </pc:spChg>
        <pc:spChg chg="add">
          <ac:chgData name="Jamie Hamrick" userId="dffcead2-73ee-4e47-b333-7a80227a0b18" providerId="ADAL" clId="{2450121E-E944-4FC6-8390-C0A011F9192A}" dt="2026-09-14T12:34:51.165" v="72" actId="26606"/>
          <ac:spMkLst>
            <pc:docMk/>
            <pc:sldMk cId="2146465788" sldId="359"/>
            <ac:spMk id="23" creationId="{0C076E08-C160-41E7-8D09-E2436B5917C9}"/>
          </ac:spMkLst>
        </pc:spChg>
        <pc:spChg chg="add">
          <ac:chgData name="Jamie Hamrick" userId="dffcead2-73ee-4e47-b333-7a80227a0b18" providerId="ADAL" clId="{2450121E-E944-4FC6-8390-C0A011F9192A}" dt="2026-09-14T12:34:51.165" v="72" actId="26606"/>
          <ac:spMkLst>
            <pc:docMk/>
            <pc:sldMk cId="2146465788" sldId="359"/>
            <ac:spMk id="25" creationId="{25A65B62-07C4-4876-A101-9C85F48A0257}"/>
          </ac:spMkLst>
        </pc:spChg>
        <pc:spChg chg="add">
          <ac:chgData name="Jamie Hamrick" userId="dffcead2-73ee-4e47-b333-7a80227a0b18" providerId="ADAL" clId="{2450121E-E944-4FC6-8390-C0A011F9192A}" dt="2026-09-14T12:34:51.165" v="72" actId="26606"/>
          <ac:spMkLst>
            <pc:docMk/>
            <pc:sldMk cId="2146465788" sldId="359"/>
            <ac:spMk id="27" creationId="{D02BCE7C-4E97-4627-9FD1-DD7B633E558D}"/>
          </ac:spMkLst>
        </pc:spChg>
        <pc:picChg chg="add del mod">
          <ac:chgData name="Jamie Hamrick" userId="dffcead2-73ee-4e47-b333-7a80227a0b18" providerId="ADAL" clId="{2450121E-E944-4FC6-8390-C0A011F9192A}" dt="2026-09-16T19:42:46.415" v="9890"/>
          <ac:picMkLst>
            <pc:docMk/>
            <pc:sldMk cId="2146465788" sldId="359"/>
            <ac:picMk id="7" creationId="{51FB6AFE-DAD6-CFF1-F717-9A5CC1476995}"/>
          </ac:picMkLst>
        </pc:picChg>
        <pc:picChg chg="add del mod ord">
          <ac:chgData name="Jamie Hamrick" userId="dffcead2-73ee-4e47-b333-7a80227a0b18" providerId="ADAL" clId="{2450121E-E944-4FC6-8390-C0A011F9192A}" dt="2026-09-16T19:42:55.956" v="9891"/>
          <ac:picMkLst>
            <pc:docMk/>
            <pc:sldMk cId="2146465788" sldId="359"/>
            <ac:picMk id="10" creationId="{56FDC39B-CE17-4C75-3E97-C326C4347A12}"/>
          </ac:picMkLst>
        </pc:picChg>
        <pc:picChg chg="add del mod">
          <ac:chgData name="Jamie Hamrick" userId="dffcead2-73ee-4e47-b333-7a80227a0b18" providerId="ADAL" clId="{2450121E-E944-4FC6-8390-C0A011F9192A}" dt="2026-09-16T19:43:20.333" v="9893"/>
          <ac:picMkLst>
            <pc:docMk/>
            <pc:sldMk cId="2146465788" sldId="359"/>
            <ac:picMk id="12" creationId="{7558008D-A98E-3FE7-C60C-F5093A6428D3}"/>
          </ac:picMkLst>
        </pc:picChg>
        <pc:picChg chg="add del mod ord">
          <ac:chgData name="Jamie Hamrick" userId="dffcead2-73ee-4e47-b333-7a80227a0b18" providerId="ADAL" clId="{2450121E-E944-4FC6-8390-C0A011F9192A}" dt="2026-09-16T19:45:05.868" v="9894"/>
          <ac:picMkLst>
            <pc:docMk/>
            <pc:sldMk cId="2146465788" sldId="359"/>
            <ac:picMk id="18" creationId="{254454B6-500B-B39D-AB7C-76D50135D3E0}"/>
          </ac:picMkLst>
        </pc:picChg>
        <pc:picChg chg="add mod">
          <ac:chgData name="Jamie Hamrick" userId="dffcead2-73ee-4e47-b333-7a80227a0b18" providerId="ADAL" clId="{2450121E-E944-4FC6-8390-C0A011F9192A}" dt="2026-09-16T19:45:05.868" v="9894"/>
          <ac:picMkLst>
            <pc:docMk/>
            <pc:sldMk cId="2146465788" sldId="359"/>
            <ac:picMk id="20" creationId="{C8AC389E-2CEA-22EB-B435-C3046CF60187}"/>
          </ac:picMkLst>
        </pc:picChg>
      </pc:sldChg>
      <pc:sldChg chg="addSp delSp modSp mod setBg setClrOvrMap">
        <pc:chgData name="Jamie Hamrick" userId="dffcead2-73ee-4e47-b333-7a80227a0b18" providerId="ADAL" clId="{2450121E-E944-4FC6-8390-C0A011F9192A}" dt="2026-09-16T19:40:01.458" v="9886"/>
        <pc:sldMkLst>
          <pc:docMk/>
          <pc:sldMk cId="2556297263" sldId="362"/>
        </pc:sldMkLst>
        <pc:spChg chg="mod">
          <ac:chgData name="Jamie Hamrick" userId="dffcead2-73ee-4e47-b333-7a80227a0b18" providerId="ADAL" clId="{2450121E-E944-4FC6-8390-C0A011F9192A}" dt="2026-09-15T16:12:52.070" v="6032" actId="20577"/>
          <ac:spMkLst>
            <pc:docMk/>
            <pc:sldMk cId="2556297263" sldId="362"/>
            <ac:spMk id="2" creationId="{94D96B8F-E676-B3C1-9340-1EECCF8F40D9}"/>
          </ac:spMkLst>
        </pc:spChg>
        <pc:spChg chg="mod">
          <ac:chgData name="Jamie Hamrick" userId="dffcead2-73ee-4e47-b333-7a80227a0b18" providerId="ADAL" clId="{2450121E-E944-4FC6-8390-C0A011F9192A}" dt="2026-09-14T12:34:36.426" v="70" actId="26606"/>
          <ac:spMkLst>
            <pc:docMk/>
            <pc:sldMk cId="2556297263" sldId="362"/>
            <ac:spMk id="4" creationId="{CE44D758-9DA9-CA61-63D0-9EB7659C9D0B}"/>
          </ac:spMkLst>
        </pc:spChg>
        <pc:spChg chg="add">
          <ac:chgData name="Jamie Hamrick" userId="dffcead2-73ee-4e47-b333-7a80227a0b18" providerId="ADAL" clId="{2450121E-E944-4FC6-8390-C0A011F9192A}" dt="2026-09-14T12:34:36.426" v="70" actId="26606"/>
          <ac:spMkLst>
            <pc:docMk/>
            <pc:sldMk cId="2556297263" sldId="362"/>
            <ac:spMk id="14" creationId="{9707F29A-1576-479E-B227-0D6498601B4A}"/>
          </ac:spMkLst>
        </pc:spChg>
        <pc:spChg chg="add">
          <ac:chgData name="Jamie Hamrick" userId="dffcead2-73ee-4e47-b333-7a80227a0b18" providerId="ADAL" clId="{2450121E-E944-4FC6-8390-C0A011F9192A}" dt="2026-09-14T12:34:36.426" v="70" actId="26606"/>
          <ac:spMkLst>
            <pc:docMk/>
            <pc:sldMk cId="2556297263" sldId="362"/>
            <ac:spMk id="16" creationId="{F17B26C7-6F2F-453C-9C08-71E199E527A8}"/>
          </ac:spMkLst>
        </pc:spChg>
        <pc:spChg chg="add">
          <ac:chgData name="Jamie Hamrick" userId="dffcead2-73ee-4e47-b333-7a80227a0b18" providerId="ADAL" clId="{2450121E-E944-4FC6-8390-C0A011F9192A}" dt="2026-09-14T12:34:36.426" v="70" actId="26606"/>
          <ac:spMkLst>
            <pc:docMk/>
            <pc:sldMk cId="2556297263" sldId="362"/>
            <ac:spMk id="18" creationId="{75F28DDD-9641-43BA-944D-79B0687051F1}"/>
          </ac:spMkLst>
        </pc:spChg>
        <pc:spChg chg="add">
          <ac:chgData name="Jamie Hamrick" userId="dffcead2-73ee-4e47-b333-7a80227a0b18" providerId="ADAL" clId="{2450121E-E944-4FC6-8390-C0A011F9192A}" dt="2026-09-14T12:34:36.426" v="70" actId="26606"/>
          <ac:spMkLst>
            <pc:docMk/>
            <pc:sldMk cId="2556297263" sldId="362"/>
            <ac:spMk id="20" creationId="{32AA2954-062E-4B72-A97B-0B066FB156D8}"/>
          </ac:spMkLst>
        </pc:spChg>
        <pc:spChg chg="add">
          <ac:chgData name="Jamie Hamrick" userId="dffcead2-73ee-4e47-b333-7a80227a0b18" providerId="ADAL" clId="{2450121E-E944-4FC6-8390-C0A011F9192A}" dt="2026-09-14T12:34:36.426" v="70" actId="26606"/>
          <ac:spMkLst>
            <pc:docMk/>
            <pc:sldMk cId="2556297263" sldId="362"/>
            <ac:spMk id="22" creationId="{10CA29A6-E0B1-40CD-ADF7-7B8E932A3222}"/>
          </ac:spMkLst>
        </pc:spChg>
        <pc:spChg chg="add">
          <ac:chgData name="Jamie Hamrick" userId="dffcead2-73ee-4e47-b333-7a80227a0b18" providerId="ADAL" clId="{2450121E-E944-4FC6-8390-C0A011F9192A}" dt="2026-09-14T12:34:36.426" v="70" actId="26606"/>
          <ac:spMkLst>
            <pc:docMk/>
            <pc:sldMk cId="2556297263" sldId="362"/>
            <ac:spMk id="24" creationId="{8DD5F866-AD72-475A-B6C6-54E4577D4AAC}"/>
          </ac:spMkLst>
        </pc:spChg>
        <pc:spChg chg="add">
          <ac:chgData name="Jamie Hamrick" userId="dffcead2-73ee-4e47-b333-7a80227a0b18" providerId="ADAL" clId="{2450121E-E944-4FC6-8390-C0A011F9192A}" dt="2026-09-14T12:34:36.426" v="70" actId="26606"/>
          <ac:spMkLst>
            <pc:docMk/>
            <pc:sldMk cId="2556297263" sldId="362"/>
            <ac:spMk id="26" creationId="{C02BAD4C-6EA9-4F10-92D4-A1C8C53DAEE4}"/>
          </ac:spMkLst>
        </pc:spChg>
        <pc:graphicFrameChg chg="modGraphic">
          <ac:chgData name="Jamie Hamrick" userId="dffcead2-73ee-4e47-b333-7a80227a0b18" providerId="ADAL" clId="{2450121E-E944-4FC6-8390-C0A011F9192A}" dt="2026-09-14T13:01:45.340" v="1096" actId="20577"/>
          <ac:graphicFrameMkLst>
            <pc:docMk/>
            <pc:sldMk cId="2556297263" sldId="362"/>
            <ac:graphicFrameMk id="6" creationId="{00D93975-4279-515D-162A-6C308E70BCA3}"/>
          </ac:graphicFrameMkLst>
        </pc:graphicFrameChg>
        <pc:picChg chg="add mod">
          <ac:chgData name="Jamie Hamrick" userId="dffcead2-73ee-4e47-b333-7a80227a0b18" providerId="ADAL" clId="{2450121E-E944-4FC6-8390-C0A011F9192A}" dt="2026-09-16T19:40:01.458" v="9886"/>
          <ac:picMkLst>
            <pc:docMk/>
            <pc:sldMk cId="2556297263" sldId="362"/>
            <ac:picMk id="7" creationId="{C539CAF5-1A61-2192-59E6-98026026EB93}"/>
          </ac:picMkLst>
        </pc:picChg>
      </pc:sldChg>
      <pc:sldChg chg="addSp delSp modSp del mod setBg setClrOvrMap modShow">
        <pc:chgData name="Jamie Hamrick" userId="dffcead2-73ee-4e47-b333-7a80227a0b18" providerId="ADAL" clId="{2450121E-E944-4FC6-8390-C0A011F9192A}" dt="2026-09-17T12:16:33.832" v="9912" actId="47"/>
        <pc:sldMkLst>
          <pc:docMk/>
          <pc:sldMk cId="1865546428" sldId="363"/>
        </pc:sldMkLst>
        <pc:graphicFrameChg chg="mod modGraphic">
          <ac:chgData name="Jamie Hamrick" userId="dffcead2-73ee-4e47-b333-7a80227a0b18" providerId="ADAL" clId="{2450121E-E944-4FC6-8390-C0A011F9192A}" dt="2026-09-16T19:07:38.426" v="9344" actId="20577"/>
          <ac:graphicFrameMkLst>
            <pc:docMk/>
            <pc:sldMk cId="1865546428" sldId="363"/>
            <ac:graphicFrameMk id="6" creationId="{6B2BCD22-60AD-81BF-2EE0-8AD5A7FA0D7D}"/>
          </ac:graphicFrameMkLst>
        </pc:graphicFrameChg>
      </pc:sldChg>
      <pc:sldChg chg="addSp delSp modSp mod ord modClrScheme modShow chgLayout">
        <pc:chgData name="Jamie Hamrick" userId="dffcead2-73ee-4e47-b333-7a80227a0b18" providerId="ADAL" clId="{2450121E-E944-4FC6-8390-C0A011F9192A}" dt="2026-09-16T19:30:04.359" v="9875"/>
        <pc:sldMkLst>
          <pc:docMk/>
          <pc:sldMk cId="3696816439" sldId="365"/>
        </pc:sldMkLst>
        <pc:spChg chg="mod ord">
          <ac:chgData name="Jamie Hamrick" userId="dffcead2-73ee-4e47-b333-7a80227a0b18" providerId="ADAL" clId="{2450121E-E944-4FC6-8390-C0A011F9192A}" dt="2026-09-15T20:17:38.903" v="8514" actId="20577"/>
          <ac:spMkLst>
            <pc:docMk/>
            <pc:sldMk cId="3696816439" sldId="365"/>
            <ac:spMk id="2" creationId="{DC208AA6-0F23-0E67-020F-0E8132011EF4}"/>
          </ac:spMkLst>
        </pc:spChg>
        <pc:spChg chg="add del mod ord">
          <ac:chgData name="Jamie Hamrick" userId="dffcead2-73ee-4e47-b333-7a80227a0b18" providerId="ADAL" clId="{2450121E-E944-4FC6-8390-C0A011F9192A}" dt="2026-09-15T20:19:26.597" v="8745" actId="27636"/>
          <ac:spMkLst>
            <pc:docMk/>
            <pc:sldMk cId="3696816439" sldId="365"/>
            <ac:spMk id="3" creationId="{C846EEFF-9214-C038-6D31-439039E28130}"/>
          </ac:spMkLst>
        </pc:spChg>
        <pc:spChg chg="mod ord">
          <ac:chgData name="Jamie Hamrick" userId="dffcead2-73ee-4e47-b333-7a80227a0b18" providerId="ADAL" clId="{2450121E-E944-4FC6-8390-C0A011F9192A}" dt="2026-09-14T12:41:50.195" v="532" actId="700"/>
          <ac:spMkLst>
            <pc:docMk/>
            <pc:sldMk cId="3696816439" sldId="365"/>
            <ac:spMk id="4" creationId="{8CC8DDDE-45F3-C2CF-876F-5B49EA2F5D62}"/>
          </ac:spMkLst>
        </pc:spChg>
        <pc:spChg chg="mod ord">
          <ac:chgData name="Jamie Hamrick" userId="dffcead2-73ee-4e47-b333-7a80227a0b18" providerId="ADAL" clId="{2450121E-E944-4FC6-8390-C0A011F9192A}" dt="2026-09-15T20:19:26.599" v="8746" actId="27636"/>
          <ac:spMkLst>
            <pc:docMk/>
            <pc:sldMk cId="3696816439" sldId="365"/>
            <ac:spMk id="5" creationId="{B9C615A2-0B6D-07FE-E0F1-C2AE88AB3227}"/>
          </ac:spMkLst>
        </pc:spChg>
        <pc:picChg chg="add mod">
          <ac:chgData name="Jamie Hamrick" userId="dffcead2-73ee-4e47-b333-7a80227a0b18" providerId="ADAL" clId="{2450121E-E944-4FC6-8390-C0A011F9192A}" dt="2026-09-16T19:30:04.359" v="9875"/>
          <ac:picMkLst>
            <pc:docMk/>
            <pc:sldMk cId="3696816439" sldId="365"/>
            <ac:picMk id="9" creationId="{9C1006FB-2D77-CF01-F249-0126AC8B6812}"/>
          </ac:picMkLst>
        </pc:picChg>
      </pc:sldChg>
      <pc:sldChg chg="addSp modSp del mod modClrScheme modShow chgLayout">
        <pc:chgData name="Jamie Hamrick" userId="dffcead2-73ee-4e47-b333-7a80227a0b18" providerId="ADAL" clId="{2450121E-E944-4FC6-8390-C0A011F9192A}" dt="2026-09-17T12:16:37.184" v="9913" actId="47"/>
        <pc:sldMkLst>
          <pc:docMk/>
          <pc:sldMk cId="2570310675" sldId="366"/>
        </pc:sldMkLst>
        <pc:spChg chg="mod ord">
          <ac:chgData name="Jamie Hamrick" userId="dffcead2-73ee-4e47-b333-7a80227a0b18" providerId="ADAL" clId="{2450121E-E944-4FC6-8390-C0A011F9192A}" dt="2026-09-15T18:43:52.310" v="7181" actId="207"/>
          <ac:spMkLst>
            <pc:docMk/>
            <pc:sldMk cId="2570310675" sldId="366"/>
            <ac:spMk id="2" creationId="{CD0D0ED4-9B75-3902-E031-E7BA770D4C41}"/>
          </ac:spMkLst>
        </pc:spChg>
        <pc:spChg chg="mod ord">
          <ac:chgData name="Jamie Hamrick" userId="dffcead2-73ee-4e47-b333-7a80227a0b18" providerId="ADAL" clId="{2450121E-E944-4FC6-8390-C0A011F9192A}" dt="2026-09-16T19:12:20.810" v="9403" actId="20577"/>
          <ac:spMkLst>
            <pc:docMk/>
            <pc:sldMk cId="2570310675" sldId="366"/>
            <ac:spMk id="3" creationId="{3B04D987-CD5E-B56B-5269-ECFBC1757FE5}"/>
          </ac:spMkLst>
        </pc:spChg>
        <pc:spChg chg="mod ord">
          <ac:chgData name="Jamie Hamrick" userId="dffcead2-73ee-4e47-b333-7a80227a0b18" providerId="ADAL" clId="{2450121E-E944-4FC6-8390-C0A011F9192A}" dt="2026-09-14T12:45:39.273" v="766" actId="700"/>
          <ac:spMkLst>
            <pc:docMk/>
            <pc:sldMk cId="2570310675" sldId="366"/>
            <ac:spMk id="4" creationId="{9B8FA7B4-B332-162C-E320-84FEC867F0CF}"/>
          </ac:spMkLst>
        </pc:spChg>
        <pc:spChg chg="mod ord">
          <ac:chgData name="Jamie Hamrick" userId="dffcead2-73ee-4e47-b333-7a80227a0b18" providerId="ADAL" clId="{2450121E-E944-4FC6-8390-C0A011F9192A}" dt="2026-09-16T19:14:05.325" v="9656" actId="20577"/>
          <ac:spMkLst>
            <pc:docMk/>
            <pc:sldMk cId="2570310675" sldId="366"/>
            <ac:spMk id="5" creationId="{E6E86035-E38A-60BA-AE42-D15D7CA08666}"/>
          </ac:spMkLst>
        </pc:spChg>
        <pc:spChg chg="add mod ord">
          <ac:chgData name="Jamie Hamrick" userId="dffcead2-73ee-4e47-b333-7a80227a0b18" providerId="ADAL" clId="{2450121E-E944-4FC6-8390-C0A011F9192A}" dt="2026-09-15T18:42:50.681" v="7174" actId="1076"/>
          <ac:spMkLst>
            <pc:docMk/>
            <pc:sldMk cId="2570310675" sldId="366"/>
            <ac:spMk id="6" creationId="{83BB6344-A5C3-D744-F8F7-CCC37EB9031D}"/>
          </ac:spMkLst>
        </pc:spChg>
        <pc:spChg chg="add mod ord">
          <ac:chgData name="Jamie Hamrick" userId="dffcead2-73ee-4e47-b333-7a80227a0b18" providerId="ADAL" clId="{2450121E-E944-4FC6-8390-C0A011F9192A}" dt="2026-09-15T18:42:55.908" v="7175" actId="1076"/>
          <ac:spMkLst>
            <pc:docMk/>
            <pc:sldMk cId="2570310675" sldId="366"/>
            <ac:spMk id="7" creationId="{6705DF1D-5FC0-B051-37A8-6B827AE3487E}"/>
          </ac:spMkLst>
        </pc:spChg>
      </pc:sldChg>
      <pc:sldChg chg="addSp delSp modSp mod ord setBg">
        <pc:chgData name="Jamie Hamrick" userId="dffcead2-73ee-4e47-b333-7a80227a0b18" providerId="ADAL" clId="{2450121E-E944-4FC6-8390-C0A011F9192A}" dt="2026-09-16T19:39:29.390" v="9885"/>
        <pc:sldMkLst>
          <pc:docMk/>
          <pc:sldMk cId="567376380" sldId="367"/>
        </pc:sldMkLst>
        <pc:spChg chg="mod">
          <ac:chgData name="Jamie Hamrick" userId="dffcead2-73ee-4e47-b333-7a80227a0b18" providerId="ADAL" clId="{2450121E-E944-4FC6-8390-C0A011F9192A}" dt="2026-09-14T13:10:02.566" v="1222" actId="26606"/>
          <ac:spMkLst>
            <pc:docMk/>
            <pc:sldMk cId="567376380" sldId="367"/>
            <ac:spMk id="2" creationId="{E2439B51-9E05-9363-6B28-AC00438A2D24}"/>
          </ac:spMkLst>
        </pc:spChg>
        <pc:spChg chg="mod">
          <ac:chgData name="Jamie Hamrick" userId="dffcead2-73ee-4e47-b333-7a80227a0b18" providerId="ADAL" clId="{2450121E-E944-4FC6-8390-C0A011F9192A}" dt="2026-09-16T19:05:16.831" v="9237" actId="20577"/>
          <ac:spMkLst>
            <pc:docMk/>
            <pc:sldMk cId="567376380" sldId="367"/>
            <ac:spMk id="3" creationId="{4810DDFE-5037-9017-16CF-6A60FD503DEF}"/>
          </ac:spMkLst>
        </pc:spChg>
        <pc:spChg chg="add">
          <ac:chgData name="Jamie Hamrick" userId="dffcead2-73ee-4e47-b333-7a80227a0b18" providerId="ADAL" clId="{2450121E-E944-4FC6-8390-C0A011F9192A}" dt="2026-09-14T13:10:02.566" v="1222" actId="26606"/>
          <ac:spMkLst>
            <pc:docMk/>
            <pc:sldMk cId="567376380" sldId="367"/>
            <ac:spMk id="35" creationId="{E9AA9F65-94B8-41A5-A7FF-23D2CFB116BB}"/>
          </ac:spMkLst>
        </pc:spChg>
        <pc:spChg chg="add">
          <ac:chgData name="Jamie Hamrick" userId="dffcead2-73ee-4e47-b333-7a80227a0b18" providerId="ADAL" clId="{2450121E-E944-4FC6-8390-C0A011F9192A}" dt="2026-09-14T13:10:02.566" v="1222" actId="26606"/>
          <ac:spMkLst>
            <pc:docMk/>
            <pc:sldMk cId="567376380" sldId="367"/>
            <ac:spMk id="37" creationId="{7E8B0F8E-3F6C-4541-B9C1-774D80A08834}"/>
          </ac:spMkLst>
        </pc:spChg>
        <pc:spChg chg="add">
          <ac:chgData name="Jamie Hamrick" userId="dffcead2-73ee-4e47-b333-7a80227a0b18" providerId="ADAL" clId="{2450121E-E944-4FC6-8390-C0A011F9192A}" dt="2026-09-14T13:10:02.566" v="1222" actId="26606"/>
          <ac:spMkLst>
            <pc:docMk/>
            <pc:sldMk cId="567376380" sldId="367"/>
            <ac:spMk id="41" creationId="{5BB74D4E-F243-4A10-813D-500A14025392}"/>
          </ac:spMkLst>
        </pc:spChg>
        <pc:spChg chg="add">
          <ac:chgData name="Jamie Hamrick" userId="dffcead2-73ee-4e47-b333-7a80227a0b18" providerId="ADAL" clId="{2450121E-E944-4FC6-8390-C0A011F9192A}" dt="2026-09-14T13:10:02.566" v="1222" actId="26606"/>
          <ac:spMkLst>
            <pc:docMk/>
            <pc:sldMk cId="567376380" sldId="367"/>
            <ac:spMk id="45" creationId="{71E9F226-EB6E-48C9-ADDA-636DE4BF4EBE}"/>
          </ac:spMkLst>
        </pc:spChg>
        <pc:picChg chg="add mod">
          <ac:chgData name="Jamie Hamrick" userId="dffcead2-73ee-4e47-b333-7a80227a0b18" providerId="ADAL" clId="{2450121E-E944-4FC6-8390-C0A011F9192A}" dt="2026-09-16T19:39:29.390" v="9885"/>
          <ac:picMkLst>
            <pc:docMk/>
            <pc:sldMk cId="567376380" sldId="367"/>
            <ac:picMk id="11" creationId="{303A6621-1627-4B24-7910-FC1128CAC87F}"/>
          </ac:picMkLst>
        </pc:picChg>
      </pc:sldChg>
      <pc:sldChg chg="addSp modSp del mod setBg modClrScheme modShow chgLayout">
        <pc:chgData name="Jamie Hamrick" userId="dffcead2-73ee-4e47-b333-7a80227a0b18" providerId="ADAL" clId="{2450121E-E944-4FC6-8390-C0A011F9192A}" dt="2026-09-17T12:16:39.188" v="9914" actId="47"/>
        <pc:sldMkLst>
          <pc:docMk/>
          <pc:sldMk cId="1560526263" sldId="368"/>
        </pc:sldMkLst>
        <pc:spChg chg="mod ord">
          <ac:chgData name="Jamie Hamrick" userId="dffcead2-73ee-4e47-b333-7a80227a0b18" providerId="ADAL" clId="{2450121E-E944-4FC6-8390-C0A011F9192A}" dt="2026-09-14T12:46:34.938" v="789" actId="26606"/>
          <ac:spMkLst>
            <pc:docMk/>
            <pc:sldMk cId="1560526263" sldId="368"/>
            <ac:spMk id="5" creationId="{BF6F820C-E587-F9D4-8EF9-0C49CE1C199A}"/>
          </ac:spMkLst>
        </pc:spChg>
        <pc:spChg chg="mod ord">
          <ac:chgData name="Jamie Hamrick" userId="dffcead2-73ee-4e47-b333-7a80227a0b18" providerId="ADAL" clId="{2450121E-E944-4FC6-8390-C0A011F9192A}" dt="2026-09-14T12:46:34.938" v="789" actId="26606"/>
          <ac:spMkLst>
            <pc:docMk/>
            <pc:sldMk cId="1560526263" sldId="368"/>
            <ac:spMk id="9" creationId="{32C32108-31C8-8746-8149-44A01F94AACA}"/>
          </ac:spMkLst>
        </pc:spChg>
        <pc:spChg chg="mod ord">
          <ac:chgData name="Jamie Hamrick" userId="dffcead2-73ee-4e47-b333-7a80227a0b18" providerId="ADAL" clId="{2450121E-E944-4FC6-8390-C0A011F9192A}" dt="2026-09-14T12:47:05.084" v="793" actId="20577"/>
          <ac:spMkLst>
            <pc:docMk/>
            <pc:sldMk cId="1560526263" sldId="368"/>
            <ac:spMk id="10" creationId="{EFDBA51B-04BA-9B26-F427-6305DB549037}"/>
          </ac:spMkLst>
        </pc:spChg>
        <pc:spChg chg="add">
          <ac:chgData name="Jamie Hamrick" userId="dffcead2-73ee-4e47-b333-7a80227a0b18" providerId="ADAL" clId="{2450121E-E944-4FC6-8390-C0A011F9192A}" dt="2026-09-14T12:46:34.938" v="789" actId="26606"/>
          <ac:spMkLst>
            <pc:docMk/>
            <pc:sldMk cId="1560526263" sldId="368"/>
            <ac:spMk id="15" creationId="{B373F125-DEF3-41D6-9918-AB21A2ACC37A}"/>
          </ac:spMkLst>
        </pc:spChg>
        <pc:spChg chg="add">
          <ac:chgData name="Jamie Hamrick" userId="dffcead2-73ee-4e47-b333-7a80227a0b18" providerId="ADAL" clId="{2450121E-E944-4FC6-8390-C0A011F9192A}" dt="2026-09-14T12:46:34.938" v="789" actId="26606"/>
          <ac:spMkLst>
            <pc:docMk/>
            <pc:sldMk cId="1560526263" sldId="368"/>
            <ac:spMk id="17" creationId="{71E9F226-EB6E-48C9-ADDA-636DE4BF4EBE}"/>
          </ac:spMkLst>
        </pc:spChg>
      </pc:sldChg>
      <pc:sldChg chg="addSp modSp del mod setBg modClrScheme modShow chgLayout">
        <pc:chgData name="Jamie Hamrick" userId="dffcead2-73ee-4e47-b333-7a80227a0b18" providerId="ADAL" clId="{2450121E-E944-4FC6-8390-C0A011F9192A}" dt="2026-09-17T12:16:41.013" v="9915" actId="47"/>
        <pc:sldMkLst>
          <pc:docMk/>
          <pc:sldMk cId="2150714927" sldId="369"/>
        </pc:sldMkLst>
        <pc:spChg chg="mod ord">
          <ac:chgData name="Jamie Hamrick" userId="dffcead2-73ee-4e47-b333-7a80227a0b18" providerId="ADAL" clId="{2450121E-E944-4FC6-8390-C0A011F9192A}" dt="2026-09-14T12:47:28.451" v="796" actId="26606"/>
          <ac:spMkLst>
            <pc:docMk/>
            <pc:sldMk cId="2150714927" sldId="369"/>
            <ac:spMk id="2" creationId="{03600050-7B9E-5A0E-6A76-3D8637275C75}"/>
          </ac:spMkLst>
        </pc:spChg>
        <pc:spChg chg="mod ord">
          <ac:chgData name="Jamie Hamrick" userId="dffcead2-73ee-4e47-b333-7a80227a0b18" providerId="ADAL" clId="{2450121E-E944-4FC6-8390-C0A011F9192A}" dt="2026-09-15T19:28:33.686" v="7472" actId="20577"/>
          <ac:spMkLst>
            <pc:docMk/>
            <pc:sldMk cId="2150714927" sldId="369"/>
            <ac:spMk id="3" creationId="{F18EF47C-3F70-431F-40BA-6952CE84FAC2}"/>
          </ac:spMkLst>
        </pc:spChg>
        <pc:spChg chg="mod ord">
          <ac:chgData name="Jamie Hamrick" userId="dffcead2-73ee-4e47-b333-7a80227a0b18" providerId="ADAL" clId="{2450121E-E944-4FC6-8390-C0A011F9192A}" dt="2026-09-14T12:47:28.451" v="796" actId="26606"/>
          <ac:spMkLst>
            <pc:docMk/>
            <pc:sldMk cId="2150714927" sldId="369"/>
            <ac:spMk id="4" creationId="{8EF3AF96-F34E-298E-B94E-30B95C497118}"/>
          </ac:spMkLst>
        </pc:spChg>
        <pc:spChg chg="add">
          <ac:chgData name="Jamie Hamrick" userId="dffcead2-73ee-4e47-b333-7a80227a0b18" providerId="ADAL" clId="{2450121E-E944-4FC6-8390-C0A011F9192A}" dt="2026-09-14T12:47:28.451" v="796" actId="26606"/>
          <ac:spMkLst>
            <pc:docMk/>
            <pc:sldMk cId="2150714927" sldId="369"/>
            <ac:spMk id="9" creationId="{B373F125-DEF3-41D6-9918-AB21A2ACC37A}"/>
          </ac:spMkLst>
        </pc:spChg>
        <pc:spChg chg="add">
          <ac:chgData name="Jamie Hamrick" userId="dffcead2-73ee-4e47-b333-7a80227a0b18" providerId="ADAL" clId="{2450121E-E944-4FC6-8390-C0A011F9192A}" dt="2026-09-14T12:47:28.451" v="796" actId="26606"/>
          <ac:spMkLst>
            <pc:docMk/>
            <pc:sldMk cId="2150714927" sldId="369"/>
            <ac:spMk id="11" creationId="{71E9F226-EB6E-48C9-ADDA-636DE4BF4EBE}"/>
          </ac:spMkLst>
        </pc:spChg>
      </pc:sldChg>
      <pc:sldChg chg="addSp modSp mod setBg addAnim">
        <pc:chgData name="Jamie Hamrick" userId="dffcead2-73ee-4e47-b333-7a80227a0b18" providerId="ADAL" clId="{2450121E-E944-4FC6-8390-C0A011F9192A}" dt="2026-09-16T19:16:35.396" v="9666"/>
        <pc:sldMkLst>
          <pc:docMk/>
          <pc:sldMk cId="2798621229" sldId="381"/>
        </pc:sldMkLst>
        <pc:spChg chg="mod">
          <ac:chgData name="Jamie Hamrick" userId="dffcead2-73ee-4e47-b333-7a80227a0b18" providerId="ADAL" clId="{2450121E-E944-4FC6-8390-C0A011F9192A}" dt="2026-09-14T22:40:36.820" v="1991" actId="20577"/>
          <ac:spMkLst>
            <pc:docMk/>
            <pc:sldMk cId="2798621229" sldId="381"/>
            <ac:spMk id="4" creationId="{E403D7F5-3FA4-3B64-ACA2-1AB08CDC4A2E}"/>
          </ac:spMkLst>
        </pc:spChg>
        <pc:spChg chg="add">
          <ac:chgData name="Jamie Hamrick" userId="dffcead2-73ee-4e47-b333-7a80227a0b18" providerId="ADAL" clId="{2450121E-E944-4FC6-8390-C0A011F9192A}" dt="2026-09-14T12:29:31.805" v="21" actId="26606"/>
          <ac:spMkLst>
            <pc:docMk/>
            <pc:sldMk cId="2798621229" sldId="381"/>
            <ac:spMk id="9" creationId="{E9AA9F65-94B8-41A5-A7FF-23D2CFB116BB}"/>
          </ac:spMkLst>
        </pc:spChg>
        <pc:spChg chg="add">
          <ac:chgData name="Jamie Hamrick" userId="dffcead2-73ee-4e47-b333-7a80227a0b18" providerId="ADAL" clId="{2450121E-E944-4FC6-8390-C0A011F9192A}" dt="2026-09-14T12:29:31.805" v="21" actId="26606"/>
          <ac:spMkLst>
            <pc:docMk/>
            <pc:sldMk cId="2798621229" sldId="381"/>
            <ac:spMk id="11" creationId="{7E8B0F8E-3F6C-4541-B9C1-774D80A08834}"/>
          </ac:spMkLst>
        </pc:spChg>
        <pc:spChg chg="add">
          <ac:chgData name="Jamie Hamrick" userId="dffcead2-73ee-4e47-b333-7a80227a0b18" providerId="ADAL" clId="{2450121E-E944-4FC6-8390-C0A011F9192A}" dt="2026-09-14T12:29:31.805" v="21" actId="26606"/>
          <ac:spMkLst>
            <pc:docMk/>
            <pc:sldMk cId="2798621229" sldId="381"/>
            <ac:spMk id="13" creationId="{7A45F5BC-32D1-41CD-B270-C46F18CA1ACC}"/>
          </ac:spMkLst>
        </pc:spChg>
        <pc:spChg chg="add">
          <ac:chgData name="Jamie Hamrick" userId="dffcead2-73ee-4e47-b333-7a80227a0b18" providerId="ADAL" clId="{2450121E-E944-4FC6-8390-C0A011F9192A}" dt="2026-09-14T12:29:31.805" v="21" actId="26606"/>
          <ac:spMkLst>
            <pc:docMk/>
            <pc:sldMk cId="2798621229" sldId="381"/>
            <ac:spMk id="15" creationId="{CE57EE13-72B0-4FFA-ACE1-EBDE89340E47}"/>
          </ac:spMkLst>
        </pc:spChg>
        <pc:spChg chg="add">
          <ac:chgData name="Jamie Hamrick" userId="dffcead2-73ee-4e47-b333-7a80227a0b18" providerId="ADAL" clId="{2450121E-E944-4FC6-8390-C0A011F9192A}" dt="2026-09-14T12:29:31.805" v="21" actId="26606"/>
          <ac:spMkLst>
            <pc:docMk/>
            <pc:sldMk cId="2798621229" sldId="381"/>
            <ac:spMk id="17" creationId="{34BFB7C5-23B6-4047-BF5E-F9EEBB437CD0}"/>
          </ac:spMkLst>
        </pc:spChg>
        <pc:spChg chg="add">
          <ac:chgData name="Jamie Hamrick" userId="dffcead2-73ee-4e47-b333-7a80227a0b18" providerId="ADAL" clId="{2450121E-E944-4FC6-8390-C0A011F9192A}" dt="2026-09-14T12:29:31.805" v="21" actId="26606"/>
          <ac:spMkLst>
            <pc:docMk/>
            <pc:sldMk cId="2798621229" sldId="381"/>
            <ac:spMk id="19" creationId="{D37DA931-62D6-4B32-9103-84C0960AEA6D}"/>
          </ac:spMkLst>
        </pc:spChg>
        <pc:spChg chg="add">
          <ac:chgData name="Jamie Hamrick" userId="dffcead2-73ee-4e47-b333-7a80227a0b18" providerId="ADAL" clId="{2450121E-E944-4FC6-8390-C0A011F9192A}" dt="2026-09-14T12:29:31.805" v="21" actId="26606"/>
          <ac:spMkLst>
            <pc:docMk/>
            <pc:sldMk cId="2798621229" sldId="381"/>
            <ac:spMk id="21" creationId="{4695E140-9B6E-43E9-B17E-CDFE3FCA8AFB}"/>
          </ac:spMkLst>
        </pc:spChg>
        <pc:spChg chg="add">
          <ac:chgData name="Jamie Hamrick" userId="dffcead2-73ee-4e47-b333-7a80227a0b18" providerId="ADAL" clId="{2450121E-E944-4FC6-8390-C0A011F9192A}" dt="2026-09-14T12:29:31.805" v="21" actId="26606"/>
          <ac:spMkLst>
            <pc:docMk/>
            <pc:sldMk cId="2798621229" sldId="381"/>
            <ac:spMk id="23" creationId="{FBC3CD9F-A361-4496-A6E0-24338B2A6901}"/>
          </ac:spMkLst>
        </pc:spChg>
        <pc:picChg chg="add mod">
          <ac:chgData name="Jamie Hamrick" userId="dffcead2-73ee-4e47-b333-7a80227a0b18" providerId="ADAL" clId="{2450121E-E944-4FC6-8390-C0A011F9192A}" dt="2026-09-16T19:16:35.396" v="9666"/>
          <ac:picMkLst>
            <pc:docMk/>
            <pc:sldMk cId="2798621229" sldId="381"/>
            <ac:picMk id="5" creationId="{113217E8-9387-C561-80D0-F98A6E2E04B0}"/>
          </ac:picMkLst>
        </pc:picChg>
      </pc:sldChg>
      <pc:sldChg chg="addSp delSp modSp mod ord setBg setClrOvrMap">
        <pc:chgData name="Jamie Hamrick" userId="dffcead2-73ee-4e47-b333-7a80227a0b18" providerId="ADAL" clId="{2450121E-E944-4FC6-8390-C0A011F9192A}" dt="2026-09-16T19:53:41.274" v="9905"/>
        <pc:sldMkLst>
          <pc:docMk/>
          <pc:sldMk cId="2727771" sldId="382"/>
        </pc:sldMkLst>
        <pc:spChg chg="mod">
          <ac:chgData name="Jamie Hamrick" userId="dffcead2-73ee-4e47-b333-7a80227a0b18" providerId="ADAL" clId="{2450121E-E944-4FC6-8390-C0A011F9192A}" dt="2026-09-15T16:08:59.626" v="5785" actId="20577"/>
          <ac:spMkLst>
            <pc:docMk/>
            <pc:sldMk cId="2727771" sldId="382"/>
            <ac:spMk id="4" creationId="{8F92D5FA-C23C-CB73-1F0E-2D54C4E850F5}"/>
          </ac:spMkLst>
        </pc:spChg>
        <pc:spChg chg="add">
          <ac:chgData name="Jamie Hamrick" userId="dffcead2-73ee-4e47-b333-7a80227a0b18" providerId="ADAL" clId="{2450121E-E944-4FC6-8390-C0A011F9192A}" dt="2026-09-14T12:34:22.700" v="69" actId="26606"/>
          <ac:spMkLst>
            <pc:docMk/>
            <pc:sldMk cId="2727771" sldId="382"/>
            <ac:spMk id="29" creationId="{71B62618-0D02-4C29-88C5-1EDF7F32343E}"/>
          </ac:spMkLst>
        </pc:spChg>
        <pc:spChg chg="add">
          <ac:chgData name="Jamie Hamrick" userId="dffcead2-73ee-4e47-b333-7a80227a0b18" providerId="ADAL" clId="{2450121E-E944-4FC6-8390-C0A011F9192A}" dt="2026-09-14T12:34:22.700" v="69" actId="26606"/>
          <ac:spMkLst>
            <pc:docMk/>
            <pc:sldMk cId="2727771" sldId="382"/>
            <ac:spMk id="30" creationId="{1E2747F4-A0AE-425C-B527-E3E32461FEF5}"/>
          </ac:spMkLst>
        </pc:spChg>
        <pc:spChg chg="add">
          <ac:chgData name="Jamie Hamrick" userId="dffcead2-73ee-4e47-b333-7a80227a0b18" providerId="ADAL" clId="{2450121E-E944-4FC6-8390-C0A011F9192A}" dt="2026-09-14T12:34:22.700" v="69" actId="26606"/>
          <ac:spMkLst>
            <pc:docMk/>
            <pc:sldMk cId="2727771" sldId="382"/>
            <ac:spMk id="31" creationId="{9707F29A-1576-479E-B227-0D6498601B4A}"/>
          </ac:spMkLst>
        </pc:spChg>
        <pc:spChg chg="add">
          <ac:chgData name="Jamie Hamrick" userId="dffcead2-73ee-4e47-b333-7a80227a0b18" providerId="ADAL" clId="{2450121E-E944-4FC6-8390-C0A011F9192A}" dt="2026-09-14T12:34:22.700" v="69" actId="26606"/>
          <ac:spMkLst>
            <pc:docMk/>
            <pc:sldMk cId="2727771" sldId="382"/>
            <ac:spMk id="32" creationId="{F17B26C7-6F2F-453C-9C08-71E199E527A8}"/>
          </ac:spMkLst>
        </pc:spChg>
        <pc:graphicFrameChg chg="add mod modGraphic">
          <ac:chgData name="Jamie Hamrick" userId="dffcead2-73ee-4e47-b333-7a80227a0b18" providerId="ADAL" clId="{2450121E-E944-4FC6-8390-C0A011F9192A}" dt="2026-09-15T16:11:59.436" v="6013" actId="20577"/>
          <ac:graphicFrameMkLst>
            <pc:docMk/>
            <pc:sldMk cId="2727771" sldId="382"/>
            <ac:graphicFrameMk id="33" creationId="{E9BC53A5-D47C-7FE3-1924-BECD7F6B6DE5}"/>
          </ac:graphicFrameMkLst>
        </pc:graphicFrameChg>
        <pc:picChg chg="add mod">
          <ac:chgData name="Jamie Hamrick" userId="dffcead2-73ee-4e47-b333-7a80227a0b18" providerId="ADAL" clId="{2450121E-E944-4FC6-8390-C0A011F9192A}" dt="2026-09-16T19:53:41.274" v="9905"/>
          <ac:picMkLst>
            <pc:docMk/>
            <pc:sldMk cId="2727771" sldId="382"/>
            <ac:picMk id="5" creationId="{485D204F-6B70-C91F-2990-C2156CB98133}"/>
          </ac:picMkLst>
        </pc:picChg>
      </pc:sldChg>
      <pc:sldChg chg="addSp delSp modSp mod setBg setClrOvrMap">
        <pc:chgData name="Jamie Hamrick" userId="dffcead2-73ee-4e47-b333-7a80227a0b18" providerId="ADAL" clId="{2450121E-E944-4FC6-8390-C0A011F9192A}" dt="2026-09-16T19:48:34.693" v="9898"/>
        <pc:sldMkLst>
          <pc:docMk/>
          <pc:sldMk cId="2164520326" sldId="384"/>
        </pc:sldMkLst>
        <pc:spChg chg="mod">
          <ac:chgData name="Jamie Hamrick" userId="dffcead2-73ee-4e47-b333-7a80227a0b18" providerId="ADAL" clId="{2450121E-E944-4FC6-8390-C0A011F9192A}" dt="2026-09-14T12:41:15.753" v="529" actId="26606"/>
          <ac:spMkLst>
            <pc:docMk/>
            <pc:sldMk cId="2164520326" sldId="384"/>
            <ac:spMk id="2" creationId="{D0D16113-0764-A229-D099-58E1088FEB30}"/>
          </ac:spMkLst>
        </pc:spChg>
        <pc:spChg chg="mod">
          <ac:chgData name="Jamie Hamrick" userId="dffcead2-73ee-4e47-b333-7a80227a0b18" providerId="ADAL" clId="{2450121E-E944-4FC6-8390-C0A011F9192A}" dt="2026-09-14T12:29:28.276" v="0"/>
          <ac:spMkLst>
            <pc:docMk/>
            <pc:sldMk cId="2164520326" sldId="384"/>
            <ac:spMk id="4" creationId="{BC401244-FB62-7553-D939-00D3109AB092}"/>
          </ac:spMkLst>
        </pc:spChg>
        <pc:spChg chg="add">
          <ac:chgData name="Jamie Hamrick" userId="dffcead2-73ee-4e47-b333-7a80227a0b18" providerId="ADAL" clId="{2450121E-E944-4FC6-8390-C0A011F9192A}" dt="2026-09-14T12:41:15.753" v="529" actId="26606"/>
          <ac:spMkLst>
            <pc:docMk/>
            <pc:sldMk cId="2164520326" sldId="384"/>
            <ac:spMk id="10" creationId="{71B62618-0D02-4C29-88C5-1EDF7F32343E}"/>
          </ac:spMkLst>
        </pc:spChg>
        <pc:spChg chg="add">
          <ac:chgData name="Jamie Hamrick" userId="dffcead2-73ee-4e47-b333-7a80227a0b18" providerId="ADAL" clId="{2450121E-E944-4FC6-8390-C0A011F9192A}" dt="2026-09-14T12:41:15.753" v="529" actId="26606"/>
          <ac:spMkLst>
            <pc:docMk/>
            <pc:sldMk cId="2164520326" sldId="384"/>
            <ac:spMk id="12" creationId="{1E2747F4-A0AE-425C-B527-E3E32461FEF5}"/>
          </ac:spMkLst>
        </pc:spChg>
        <pc:spChg chg="add">
          <ac:chgData name="Jamie Hamrick" userId="dffcead2-73ee-4e47-b333-7a80227a0b18" providerId="ADAL" clId="{2450121E-E944-4FC6-8390-C0A011F9192A}" dt="2026-09-14T12:41:15.753" v="529" actId="26606"/>
          <ac:spMkLst>
            <pc:docMk/>
            <pc:sldMk cId="2164520326" sldId="384"/>
            <ac:spMk id="14" creationId="{9707F29A-1576-479E-B227-0D6498601B4A}"/>
          </ac:spMkLst>
        </pc:spChg>
        <pc:spChg chg="add">
          <ac:chgData name="Jamie Hamrick" userId="dffcead2-73ee-4e47-b333-7a80227a0b18" providerId="ADAL" clId="{2450121E-E944-4FC6-8390-C0A011F9192A}" dt="2026-09-14T12:41:15.753" v="529" actId="26606"/>
          <ac:spMkLst>
            <pc:docMk/>
            <pc:sldMk cId="2164520326" sldId="384"/>
            <ac:spMk id="16" creationId="{F17B26C7-6F2F-453C-9C08-71E199E527A8}"/>
          </ac:spMkLst>
        </pc:spChg>
        <pc:spChg chg="add">
          <ac:chgData name="Jamie Hamrick" userId="dffcead2-73ee-4e47-b333-7a80227a0b18" providerId="ADAL" clId="{2450121E-E944-4FC6-8390-C0A011F9192A}" dt="2026-09-14T12:41:15.753" v="529" actId="26606"/>
          <ac:spMkLst>
            <pc:docMk/>
            <pc:sldMk cId="2164520326" sldId="384"/>
            <ac:spMk id="18" creationId="{75F28DDD-9641-43BA-944D-79B0687051F1}"/>
          </ac:spMkLst>
        </pc:spChg>
        <pc:spChg chg="add">
          <ac:chgData name="Jamie Hamrick" userId="dffcead2-73ee-4e47-b333-7a80227a0b18" providerId="ADAL" clId="{2450121E-E944-4FC6-8390-C0A011F9192A}" dt="2026-09-14T12:41:15.753" v="529" actId="26606"/>
          <ac:spMkLst>
            <pc:docMk/>
            <pc:sldMk cId="2164520326" sldId="384"/>
            <ac:spMk id="20" creationId="{32AA2954-062E-4B72-A97B-0B066FB156D8}"/>
          </ac:spMkLst>
        </pc:spChg>
        <pc:spChg chg="add">
          <ac:chgData name="Jamie Hamrick" userId="dffcead2-73ee-4e47-b333-7a80227a0b18" providerId="ADAL" clId="{2450121E-E944-4FC6-8390-C0A011F9192A}" dt="2026-09-14T12:41:15.753" v="529" actId="26606"/>
          <ac:spMkLst>
            <pc:docMk/>
            <pc:sldMk cId="2164520326" sldId="384"/>
            <ac:spMk id="24" creationId="{8DD5F866-AD72-475A-B6C6-54E4577D4AAC}"/>
          </ac:spMkLst>
        </pc:spChg>
        <pc:spChg chg="add">
          <ac:chgData name="Jamie Hamrick" userId="dffcead2-73ee-4e47-b333-7a80227a0b18" providerId="ADAL" clId="{2450121E-E944-4FC6-8390-C0A011F9192A}" dt="2026-09-14T12:41:15.753" v="529" actId="26606"/>
          <ac:spMkLst>
            <pc:docMk/>
            <pc:sldMk cId="2164520326" sldId="384"/>
            <ac:spMk id="26" creationId="{C02BAD4C-6EA9-4F10-92D4-A1C8C53DAEE4}"/>
          </ac:spMkLst>
        </pc:spChg>
        <pc:graphicFrameChg chg="mod modGraphic">
          <ac:chgData name="Jamie Hamrick" userId="dffcead2-73ee-4e47-b333-7a80227a0b18" providerId="ADAL" clId="{2450121E-E944-4FC6-8390-C0A011F9192A}" dt="2026-09-15T17:52:54.147" v="6948"/>
          <ac:graphicFrameMkLst>
            <pc:docMk/>
            <pc:sldMk cId="2164520326" sldId="384"/>
            <ac:graphicFrameMk id="6" creationId="{694BAEA2-E282-2764-1796-1919EDCE219D}"/>
          </ac:graphicFrameMkLst>
        </pc:graphicFrameChg>
        <pc:picChg chg="add mod">
          <ac:chgData name="Jamie Hamrick" userId="dffcead2-73ee-4e47-b333-7a80227a0b18" providerId="ADAL" clId="{2450121E-E944-4FC6-8390-C0A011F9192A}" dt="2026-09-16T19:48:34.693" v="9898"/>
          <ac:picMkLst>
            <pc:docMk/>
            <pc:sldMk cId="2164520326" sldId="384"/>
            <ac:picMk id="8" creationId="{B8FDF55B-F2EB-CE56-CC41-70A0F7D630A8}"/>
          </ac:picMkLst>
        </pc:picChg>
      </pc:sldChg>
      <pc:sldChg chg="addSp modSp del mod setBg modClrScheme modShow chgLayout">
        <pc:chgData name="Jamie Hamrick" userId="dffcead2-73ee-4e47-b333-7a80227a0b18" providerId="ADAL" clId="{2450121E-E944-4FC6-8390-C0A011F9192A}" dt="2026-09-17T12:16:42.916" v="9916" actId="47"/>
        <pc:sldMkLst>
          <pc:docMk/>
          <pc:sldMk cId="498392096" sldId="385"/>
        </pc:sldMkLst>
        <pc:spChg chg="mod ord">
          <ac:chgData name="Jamie Hamrick" userId="dffcead2-73ee-4e47-b333-7a80227a0b18" providerId="ADAL" clId="{2450121E-E944-4FC6-8390-C0A011F9192A}" dt="2026-09-14T12:47:47.237" v="799" actId="26606"/>
          <ac:spMkLst>
            <pc:docMk/>
            <pc:sldMk cId="498392096" sldId="385"/>
            <ac:spMk id="2" creationId="{03600050-7B9E-5A0E-6A76-3D8637275C75}"/>
          </ac:spMkLst>
        </pc:spChg>
        <pc:spChg chg="mod ord">
          <ac:chgData name="Jamie Hamrick" userId="dffcead2-73ee-4e47-b333-7a80227a0b18" providerId="ADAL" clId="{2450121E-E944-4FC6-8390-C0A011F9192A}" dt="2026-09-14T12:47:47.237" v="799" actId="26606"/>
          <ac:spMkLst>
            <pc:docMk/>
            <pc:sldMk cId="498392096" sldId="385"/>
            <ac:spMk id="3" creationId="{F18EF47C-3F70-431F-40BA-6952CE84FAC2}"/>
          </ac:spMkLst>
        </pc:spChg>
        <pc:spChg chg="mod ord">
          <ac:chgData name="Jamie Hamrick" userId="dffcead2-73ee-4e47-b333-7a80227a0b18" providerId="ADAL" clId="{2450121E-E944-4FC6-8390-C0A011F9192A}" dt="2026-09-14T12:47:47.237" v="799" actId="26606"/>
          <ac:spMkLst>
            <pc:docMk/>
            <pc:sldMk cId="498392096" sldId="385"/>
            <ac:spMk id="4" creationId="{8EF3AF96-F34E-298E-B94E-30B95C497118}"/>
          </ac:spMkLst>
        </pc:spChg>
        <pc:spChg chg="add">
          <ac:chgData name="Jamie Hamrick" userId="dffcead2-73ee-4e47-b333-7a80227a0b18" providerId="ADAL" clId="{2450121E-E944-4FC6-8390-C0A011F9192A}" dt="2026-09-14T12:47:47.237" v="799" actId="26606"/>
          <ac:spMkLst>
            <pc:docMk/>
            <pc:sldMk cId="498392096" sldId="385"/>
            <ac:spMk id="9" creationId="{B373F125-DEF3-41D6-9918-AB21A2ACC37A}"/>
          </ac:spMkLst>
        </pc:spChg>
        <pc:spChg chg="add">
          <ac:chgData name="Jamie Hamrick" userId="dffcead2-73ee-4e47-b333-7a80227a0b18" providerId="ADAL" clId="{2450121E-E944-4FC6-8390-C0A011F9192A}" dt="2026-09-14T12:47:47.237" v="799" actId="26606"/>
          <ac:spMkLst>
            <pc:docMk/>
            <pc:sldMk cId="498392096" sldId="385"/>
            <ac:spMk id="11" creationId="{71E9F226-EB6E-48C9-ADDA-636DE4BF4EBE}"/>
          </ac:spMkLst>
        </pc:spChg>
      </pc:sldChg>
      <pc:sldChg chg="addSp modSp mod modClrScheme chgLayout">
        <pc:chgData name="Jamie Hamrick" userId="dffcead2-73ee-4e47-b333-7a80227a0b18" providerId="ADAL" clId="{2450121E-E944-4FC6-8390-C0A011F9192A}" dt="2026-09-16T19:33:13.167" v="9878"/>
        <pc:sldMkLst>
          <pc:docMk/>
          <pc:sldMk cId="562362365" sldId="386"/>
        </pc:sldMkLst>
        <pc:spChg chg="mod ord">
          <ac:chgData name="Jamie Hamrick" userId="dffcead2-73ee-4e47-b333-7a80227a0b18" providerId="ADAL" clId="{2450121E-E944-4FC6-8390-C0A011F9192A}" dt="2026-09-15T13:59:02.867" v="3937" actId="700"/>
          <ac:spMkLst>
            <pc:docMk/>
            <pc:sldMk cId="562362365" sldId="386"/>
            <ac:spMk id="2" creationId="{692B7043-328A-22BC-2F44-855B1B4219B3}"/>
          </ac:spMkLst>
        </pc:spChg>
        <pc:spChg chg="add mod ord">
          <ac:chgData name="Jamie Hamrick" userId="dffcead2-73ee-4e47-b333-7a80227a0b18" providerId="ADAL" clId="{2450121E-E944-4FC6-8390-C0A011F9192A}" dt="2026-09-15T15:15:03.168" v="5245" actId="1076"/>
          <ac:spMkLst>
            <pc:docMk/>
            <pc:sldMk cId="562362365" sldId="386"/>
            <ac:spMk id="3" creationId="{ACED3EA2-2962-36C5-712F-4C10866E3ACA}"/>
          </ac:spMkLst>
        </pc:spChg>
        <pc:spChg chg="mod ord">
          <ac:chgData name="Jamie Hamrick" userId="dffcead2-73ee-4e47-b333-7a80227a0b18" providerId="ADAL" clId="{2450121E-E944-4FC6-8390-C0A011F9192A}" dt="2026-09-15T13:59:02.867" v="3937" actId="700"/>
          <ac:spMkLst>
            <pc:docMk/>
            <pc:sldMk cId="562362365" sldId="386"/>
            <ac:spMk id="4" creationId="{3B42023F-40A4-E453-BF76-D5CC29F349FE}"/>
          </ac:spMkLst>
        </pc:spChg>
        <pc:spChg chg="mod ord">
          <ac:chgData name="Jamie Hamrick" userId="dffcead2-73ee-4e47-b333-7a80227a0b18" providerId="ADAL" clId="{2450121E-E944-4FC6-8390-C0A011F9192A}" dt="2026-09-16T19:02:24.707" v="9206" actId="13926"/>
          <ac:spMkLst>
            <pc:docMk/>
            <pc:sldMk cId="562362365" sldId="386"/>
            <ac:spMk id="5" creationId="{19E62040-9B9E-949E-09C3-B6B1122E6DAB}"/>
          </ac:spMkLst>
        </pc:spChg>
        <pc:spChg chg="mod ord">
          <ac:chgData name="Jamie Hamrick" userId="dffcead2-73ee-4e47-b333-7a80227a0b18" providerId="ADAL" clId="{2450121E-E944-4FC6-8390-C0A011F9192A}" dt="2026-09-16T19:02:32.711" v="9209" actId="20577"/>
          <ac:spMkLst>
            <pc:docMk/>
            <pc:sldMk cId="562362365" sldId="386"/>
            <ac:spMk id="6" creationId="{71B932C3-5AF2-F1D9-9E13-2420E58AD51B}"/>
          </ac:spMkLst>
        </pc:spChg>
        <pc:spChg chg="add mod ord">
          <ac:chgData name="Jamie Hamrick" userId="dffcead2-73ee-4e47-b333-7a80227a0b18" providerId="ADAL" clId="{2450121E-E944-4FC6-8390-C0A011F9192A}" dt="2026-09-16T19:02:52.055" v="9211" actId="1076"/>
          <ac:spMkLst>
            <pc:docMk/>
            <pc:sldMk cId="562362365" sldId="386"/>
            <ac:spMk id="9" creationId="{0BF7B64A-4EFF-94CD-D018-2F025E6B67B9}"/>
          </ac:spMkLst>
        </pc:spChg>
        <pc:picChg chg="mod">
          <ac:chgData name="Jamie Hamrick" userId="dffcead2-73ee-4e47-b333-7a80227a0b18" providerId="ADAL" clId="{2450121E-E944-4FC6-8390-C0A011F9192A}" dt="2026-09-16T19:02:46.372" v="9210" actId="1076"/>
          <ac:picMkLst>
            <pc:docMk/>
            <pc:sldMk cId="562362365" sldId="386"/>
            <ac:picMk id="7" creationId="{51EB14BB-BF45-5DF6-FBE7-D3042FCAEABE}"/>
          </ac:picMkLst>
        </pc:picChg>
        <pc:picChg chg="mod">
          <ac:chgData name="Jamie Hamrick" userId="dffcead2-73ee-4e47-b333-7a80227a0b18" providerId="ADAL" clId="{2450121E-E944-4FC6-8390-C0A011F9192A}" dt="2026-09-15T15:15:20.151" v="5249" actId="1076"/>
          <ac:picMkLst>
            <pc:docMk/>
            <pc:sldMk cId="562362365" sldId="386"/>
            <ac:picMk id="8" creationId="{EBEEBA74-0F05-A88F-1365-BBE0A7DCD43F}"/>
          </ac:picMkLst>
        </pc:picChg>
        <pc:picChg chg="add mod">
          <ac:chgData name="Jamie Hamrick" userId="dffcead2-73ee-4e47-b333-7a80227a0b18" providerId="ADAL" clId="{2450121E-E944-4FC6-8390-C0A011F9192A}" dt="2026-09-16T19:33:13.167" v="9878"/>
          <ac:picMkLst>
            <pc:docMk/>
            <pc:sldMk cId="562362365" sldId="386"/>
            <ac:picMk id="12" creationId="{C5985DEB-ADFC-DF3B-2A29-9F8F84933487}"/>
          </ac:picMkLst>
        </pc:picChg>
      </pc:sldChg>
      <pc:sldChg chg="addSp delSp modSp mod setBg setClrOvrMap">
        <pc:chgData name="Jamie Hamrick" userId="dffcead2-73ee-4e47-b333-7a80227a0b18" providerId="ADAL" clId="{2450121E-E944-4FC6-8390-C0A011F9192A}" dt="2026-09-16T19:46:43.273" v="9895"/>
        <pc:sldMkLst>
          <pc:docMk/>
          <pc:sldMk cId="3270788857" sldId="387"/>
        </pc:sldMkLst>
        <pc:spChg chg="mod">
          <ac:chgData name="Jamie Hamrick" userId="dffcead2-73ee-4e47-b333-7a80227a0b18" providerId="ADAL" clId="{2450121E-E944-4FC6-8390-C0A011F9192A}" dt="2026-09-16T19:06:50.504" v="9270" actId="20577"/>
          <ac:spMkLst>
            <pc:docMk/>
            <pc:sldMk cId="3270788857" sldId="387"/>
            <ac:spMk id="2" creationId="{2D97426F-C4AA-2BD7-6BD3-85C1614E60E7}"/>
          </ac:spMkLst>
        </pc:spChg>
        <pc:spChg chg="mod">
          <ac:chgData name="Jamie Hamrick" userId="dffcead2-73ee-4e47-b333-7a80227a0b18" providerId="ADAL" clId="{2450121E-E944-4FC6-8390-C0A011F9192A}" dt="2026-09-14T12:36:58.365" v="92" actId="26606"/>
          <ac:spMkLst>
            <pc:docMk/>
            <pc:sldMk cId="3270788857" sldId="387"/>
            <ac:spMk id="4" creationId="{15163A32-5EC1-1353-3F95-ADEDFD954A3D}"/>
          </ac:spMkLst>
        </pc:spChg>
        <pc:spChg chg="add">
          <ac:chgData name="Jamie Hamrick" userId="dffcead2-73ee-4e47-b333-7a80227a0b18" providerId="ADAL" clId="{2450121E-E944-4FC6-8390-C0A011F9192A}" dt="2026-09-14T12:36:58.365" v="92" actId="26606"/>
          <ac:spMkLst>
            <pc:docMk/>
            <pc:sldMk cId="3270788857" sldId="387"/>
            <ac:spMk id="10" creationId="{71B62618-0D02-4C29-88C5-1EDF7F32343E}"/>
          </ac:spMkLst>
        </pc:spChg>
        <pc:spChg chg="add">
          <ac:chgData name="Jamie Hamrick" userId="dffcead2-73ee-4e47-b333-7a80227a0b18" providerId="ADAL" clId="{2450121E-E944-4FC6-8390-C0A011F9192A}" dt="2026-09-14T12:36:58.365" v="92" actId="26606"/>
          <ac:spMkLst>
            <pc:docMk/>
            <pc:sldMk cId="3270788857" sldId="387"/>
            <ac:spMk id="12" creationId="{1E2747F4-A0AE-425C-B527-E3E32461FEF5}"/>
          </ac:spMkLst>
        </pc:spChg>
        <pc:spChg chg="add">
          <ac:chgData name="Jamie Hamrick" userId="dffcead2-73ee-4e47-b333-7a80227a0b18" providerId="ADAL" clId="{2450121E-E944-4FC6-8390-C0A011F9192A}" dt="2026-09-14T12:36:58.365" v="92" actId="26606"/>
          <ac:spMkLst>
            <pc:docMk/>
            <pc:sldMk cId="3270788857" sldId="387"/>
            <ac:spMk id="16" creationId="{F17B26C7-6F2F-453C-9C08-71E199E527A8}"/>
          </ac:spMkLst>
        </pc:spChg>
        <pc:spChg chg="add">
          <ac:chgData name="Jamie Hamrick" userId="dffcead2-73ee-4e47-b333-7a80227a0b18" providerId="ADAL" clId="{2450121E-E944-4FC6-8390-C0A011F9192A}" dt="2026-09-14T12:36:58.365" v="92" actId="26606"/>
          <ac:spMkLst>
            <pc:docMk/>
            <pc:sldMk cId="3270788857" sldId="387"/>
            <ac:spMk id="18" creationId="{75F28DDD-9641-43BA-944D-79B0687051F1}"/>
          </ac:spMkLst>
        </pc:spChg>
        <pc:spChg chg="add">
          <ac:chgData name="Jamie Hamrick" userId="dffcead2-73ee-4e47-b333-7a80227a0b18" providerId="ADAL" clId="{2450121E-E944-4FC6-8390-C0A011F9192A}" dt="2026-09-14T12:36:58.365" v="92" actId="26606"/>
          <ac:spMkLst>
            <pc:docMk/>
            <pc:sldMk cId="3270788857" sldId="387"/>
            <ac:spMk id="22" creationId="{10CA29A6-E0B1-40CD-ADF7-7B8E932A3222}"/>
          </ac:spMkLst>
        </pc:spChg>
        <pc:spChg chg="add">
          <ac:chgData name="Jamie Hamrick" userId="dffcead2-73ee-4e47-b333-7a80227a0b18" providerId="ADAL" clId="{2450121E-E944-4FC6-8390-C0A011F9192A}" dt="2026-09-14T12:36:58.365" v="92" actId="26606"/>
          <ac:spMkLst>
            <pc:docMk/>
            <pc:sldMk cId="3270788857" sldId="387"/>
            <ac:spMk id="24" creationId="{8DD5F866-AD72-475A-B6C6-54E4577D4AAC}"/>
          </ac:spMkLst>
        </pc:spChg>
        <pc:spChg chg="add">
          <ac:chgData name="Jamie Hamrick" userId="dffcead2-73ee-4e47-b333-7a80227a0b18" providerId="ADAL" clId="{2450121E-E944-4FC6-8390-C0A011F9192A}" dt="2026-09-14T12:36:58.365" v="92" actId="26606"/>
          <ac:spMkLst>
            <pc:docMk/>
            <pc:sldMk cId="3270788857" sldId="387"/>
            <ac:spMk id="26" creationId="{C02BAD4C-6EA9-4F10-92D4-A1C8C53DAEE4}"/>
          </ac:spMkLst>
        </pc:spChg>
        <pc:graphicFrameChg chg="mod modGraphic">
          <ac:chgData name="Jamie Hamrick" userId="dffcead2-73ee-4e47-b333-7a80227a0b18" providerId="ADAL" clId="{2450121E-E944-4FC6-8390-C0A011F9192A}" dt="2026-09-15T17:51:45.838" v="6926"/>
          <ac:graphicFrameMkLst>
            <pc:docMk/>
            <pc:sldMk cId="3270788857" sldId="387"/>
            <ac:graphicFrameMk id="6" creationId="{59773084-4875-58BE-F042-28CEFEDA7309}"/>
          </ac:graphicFrameMkLst>
        </pc:graphicFrameChg>
        <pc:picChg chg="add mod">
          <ac:chgData name="Jamie Hamrick" userId="dffcead2-73ee-4e47-b333-7a80227a0b18" providerId="ADAL" clId="{2450121E-E944-4FC6-8390-C0A011F9192A}" dt="2026-09-16T19:46:43.273" v="9895"/>
          <ac:picMkLst>
            <pc:docMk/>
            <pc:sldMk cId="3270788857" sldId="387"/>
            <ac:picMk id="7" creationId="{855A59E3-81D9-A428-B68C-CBDB1ACD9411}"/>
          </ac:picMkLst>
        </pc:picChg>
      </pc:sldChg>
      <pc:sldChg chg="addSp modSp mod setBg">
        <pc:chgData name="Jamie Hamrick" userId="dffcead2-73ee-4e47-b333-7a80227a0b18" providerId="ADAL" clId="{2450121E-E944-4FC6-8390-C0A011F9192A}" dt="2026-09-16T19:49:27.849" v="9901"/>
        <pc:sldMkLst>
          <pc:docMk/>
          <pc:sldMk cId="3452492964" sldId="389"/>
        </pc:sldMkLst>
        <pc:spChg chg="mod">
          <ac:chgData name="Jamie Hamrick" userId="dffcead2-73ee-4e47-b333-7a80227a0b18" providerId="ADAL" clId="{2450121E-E944-4FC6-8390-C0A011F9192A}" dt="2026-09-14T12:47:57.349" v="801" actId="26606"/>
          <ac:spMkLst>
            <pc:docMk/>
            <pc:sldMk cId="3452492964" sldId="389"/>
            <ac:spMk id="2" creationId="{1D993A90-B566-C5CB-08C9-B202AB037005}"/>
          </ac:spMkLst>
        </pc:spChg>
        <pc:spChg chg="mod">
          <ac:chgData name="Jamie Hamrick" userId="dffcead2-73ee-4e47-b333-7a80227a0b18" providerId="ADAL" clId="{2450121E-E944-4FC6-8390-C0A011F9192A}" dt="2026-09-16T19:14:32.016" v="9661" actId="403"/>
          <ac:spMkLst>
            <pc:docMk/>
            <pc:sldMk cId="3452492964" sldId="389"/>
            <ac:spMk id="3" creationId="{B9FE98D7-671C-13AF-F332-54B0437665FF}"/>
          </ac:spMkLst>
        </pc:spChg>
        <pc:spChg chg="mod">
          <ac:chgData name="Jamie Hamrick" userId="dffcead2-73ee-4e47-b333-7a80227a0b18" providerId="ADAL" clId="{2450121E-E944-4FC6-8390-C0A011F9192A}" dt="2026-09-14T12:47:57.349" v="801" actId="26606"/>
          <ac:spMkLst>
            <pc:docMk/>
            <pc:sldMk cId="3452492964" sldId="389"/>
            <ac:spMk id="4" creationId="{78A895B1-599D-5817-7381-B4C3A21A9D7D}"/>
          </ac:spMkLst>
        </pc:spChg>
        <pc:spChg chg="add">
          <ac:chgData name="Jamie Hamrick" userId="dffcead2-73ee-4e47-b333-7a80227a0b18" providerId="ADAL" clId="{2450121E-E944-4FC6-8390-C0A011F9192A}" dt="2026-09-14T12:47:57.349" v="801" actId="26606"/>
          <ac:spMkLst>
            <pc:docMk/>
            <pc:sldMk cId="3452492964" sldId="389"/>
            <ac:spMk id="9" creationId="{E9AA9F65-94B8-41A5-A7FF-23D2CFB116BB}"/>
          </ac:spMkLst>
        </pc:spChg>
        <pc:spChg chg="add">
          <ac:chgData name="Jamie Hamrick" userId="dffcead2-73ee-4e47-b333-7a80227a0b18" providerId="ADAL" clId="{2450121E-E944-4FC6-8390-C0A011F9192A}" dt="2026-09-14T12:47:57.349" v="801" actId="26606"/>
          <ac:spMkLst>
            <pc:docMk/>
            <pc:sldMk cId="3452492964" sldId="389"/>
            <ac:spMk id="11" creationId="{7E8B0F8E-3F6C-4541-B9C1-774D80A08834}"/>
          </ac:spMkLst>
        </pc:spChg>
        <pc:spChg chg="add">
          <ac:chgData name="Jamie Hamrick" userId="dffcead2-73ee-4e47-b333-7a80227a0b18" providerId="ADAL" clId="{2450121E-E944-4FC6-8390-C0A011F9192A}" dt="2026-09-14T12:47:57.349" v="801" actId="26606"/>
          <ac:spMkLst>
            <pc:docMk/>
            <pc:sldMk cId="3452492964" sldId="389"/>
            <ac:spMk id="13" creationId="{7A45F5BC-32D1-41CD-B270-C46F18CA1ACC}"/>
          </ac:spMkLst>
        </pc:spChg>
        <pc:spChg chg="add">
          <ac:chgData name="Jamie Hamrick" userId="dffcead2-73ee-4e47-b333-7a80227a0b18" providerId="ADAL" clId="{2450121E-E944-4FC6-8390-C0A011F9192A}" dt="2026-09-14T12:47:57.349" v="801" actId="26606"/>
          <ac:spMkLst>
            <pc:docMk/>
            <pc:sldMk cId="3452492964" sldId="389"/>
            <ac:spMk id="15" creationId="{5BB74D4E-F243-4A10-813D-500A14025392}"/>
          </ac:spMkLst>
        </pc:spChg>
        <pc:spChg chg="add">
          <ac:chgData name="Jamie Hamrick" userId="dffcead2-73ee-4e47-b333-7a80227a0b18" providerId="ADAL" clId="{2450121E-E944-4FC6-8390-C0A011F9192A}" dt="2026-09-14T12:47:57.349" v="801" actId="26606"/>
          <ac:spMkLst>
            <pc:docMk/>
            <pc:sldMk cId="3452492964" sldId="389"/>
            <ac:spMk id="17" creationId="{B373F125-DEF3-41D6-9918-AB21A2ACC37A}"/>
          </ac:spMkLst>
        </pc:spChg>
        <pc:spChg chg="add">
          <ac:chgData name="Jamie Hamrick" userId="dffcead2-73ee-4e47-b333-7a80227a0b18" providerId="ADAL" clId="{2450121E-E944-4FC6-8390-C0A011F9192A}" dt="2026-09-14T12:47:57.349" v="801" actId="26606"/>
          <ac:spMkLst>
            <pc:docMk/>
            <pc:sldMk cId="3452492964" sldId="389"/>
            <ac:spMk id="19" creationId="{71E9F226-EB6E-48C9-ADDA-636DE4BF4EBE}"/>
          </ac:spMkLst>
        </pc:spChg>
        <pc:picChg chg="add mod">
          <ac:chgData name="Jamie Hamrick" userId="dffcead2-73ee-4e47-b333-7a80227a0b18" providerId="ADAL" clId="{2450121E-E944-4FC6-8390-C0A011F9192A}" dt="2026-09-16T19:49:27.849" v="9901"/>
          <ac:picMkLst>
            <pc:docMk/>
            <pc:sldMk cId="3452492964" sldId="389"/>
            <ac:picMk id="7" creationId="{D2AC7638-4162-2E0E-2EEB-ABFA8F9D7C3C}"/>
          </ac:picMkLst>
        </pc:picChg>
      </pc:sldChg>
      <pc:sldChg chg="addSp delSp modSp mod setBg setClrOvrMap modShow">
        <pc:chgData name="Jamie Hamrick" userId="dffcead2-73ee-4e47-b333-7a80227a0b18" providerId="ADAL" clId="{2450121E-E944-4FC6-8390-C0A011F9192A}" dt="2026-09-16T19:47:49.044" v="9897"/>
        <pc:sldMkLst>
          <pc:docMk/>
          <pc:sldMk cId="2528245431" sldId="390"/>
        </pc:sldMkLst>
        <pc:spChg chg="mod">
          <ac:chgData name="Jamie Hamrick" userId="dffcead2-73ee-4e47-b333-7a80227a0b18" providerId="ADAL" clId="{2450121E-E944-4FC6-8390-C0A011F9192A}" dt="2026-09-14T13:17:12.355" v="1965" actId="26606"/>
          <ac:spMkLst>
            <pc:docMk/>
            <pc:sldMk cId="2528245431" sldId="390"/>
            <ac:spMk id="2" creationId="{A14646F6-5416-5FA5-801E-56A224E91717}"/>
          </ac:spMkLst>
        </pc:spChg>
        <pc:spChg chg="mod">
          <ac:chgData name="Jamie Hamrick" userId="dffcead2-73ee-4e47-b333-7a80227a0b18" providerId="ADAL" clId="{2450121E-E944-4FC6-8390-C0A011F9192A}" dt="2026-09-14T12:38:28.768" v="210" actId="26606"/>
          <ac:spMkLst>
            <pc:docMk/>
            <pc:sldMk cId="2528245431" sldId="390"/>
            <ac:spMk id="4" creationId="{FB0F0234-B392-EFF2-CFE6-2D4902C9E11C}"/>
          </ac:spMkLst>
        </pc:spChg>
        <pc:spChg chg="add">
          <ac:chgData name="Jamie Hamrick" userId="dffcead2-73ee-4e47-b333-7a80227a0b18" providerId="ADAL" clId="{2450121E-E944-4FC6-8390-C0A011F9192A}" dt="2026-09-14T13:17:12.355" v="1965" actId="26606"/>
          <ac:spMkLst>
            <pc:docMk/>
            <pc:sldMk cId="2528245431" sldId="390"/>
            <ac:spMk id="31" creationId="{71B62618-0D02-4C29-88C5-1EDF7F32343E}"/>
          </ac:spMkLst>
        </pc:spChg>
        <pc:spChg chg="add">
          <ac:chgData name="Jamie Hamrick" userId="dffcead2-73ee-4e47-b333-7a80227a0b18" providerId="ADAL" clId="{2450121E-E944-4FC6-8390-C0A011F9192A}" dt="2026-09-14T13:17:12.355" v="1965" actId="26606"/>
          <ac:spMkLst>
            <pc:docMk/>
            <pc:sldMk cId="2528245431" sldId="390"/>
            <ac:spMk id="41" creationId="{32AA2954-062E-4B72-A97B-0B066FB156D8}"/>
          </ac:spMkLst>
        </pc:spChg>
        <pc:spChg chg="add">
          <ac:chgData name="Jamie Hamrick" userId="dffcead2-73ee-4e47-b333-7a80227a0b18" providerId="ADAL" clId="{2450121E-E944-4FC6-8390-C0A011F9192A}" dt="2026-09-14T13:17:12.355" v="1965" actId="26606"/>
          <ac:spMkLst>
            <pc:docMk/>
            <pc:sldMk cId="2528245431" sldId="390"/>
            <ac:spMk id="43" creationId="{10CA29A6-E0B1-40CD-ADF7-7B8E932A3222}"/>
          </ac:spMkLst>
        </pc:spChg>
        <pc:spChg chg="add">
          <ac:chgData name="Jamie Hamrick" userId="dffcead2-73ee-4e47-b333-7a80227a0b18" providerId="ADAL" clId="{2450121E-E944-4FC6-8390-C0A011F9192A}" dt="2026-09-14T13:17:12.355" v="1965" actId="26606"/>
          <ac:spMkLst>
            <pc:docMk/>
            <pc:sldMk cId="2528245431" sldId="390"/>
            <ac:spMk id="47" creationId="{C02BAD4C-6EA9-4F10-92D4-A1C8C53DAEE4}"/>
          </ac:spMkLst>
        </pc:spChg>
        <pc:graphicFrameChg chg="mod modGraphic">
          <ac:chgData name="Jamie Hamrick" userId="dffcead2-73ee-4e47-b333-7a80227a0b18" providerId="ADAL" clId="{2450121E-E944-4FC6-8390-C0A011F9192A}" dt="2026-09-15T18:42:27.144" v="7173" actId="20577"/>
          <ac:graphicFrameMkLst>
            <pc:docMk/>
            <pc:sldMk cId="2528245431" sldId="390"/>
            <ac:graphicFrameMk id="6" creationId="{B0E2C9B7-DC2C-D257-B9A7-4497CC082DDD}"/>
          </ac:graphicFrameMkLst>
        </pc:graphicFrameChg>
        <pc:picChg chg="add mod">
          <ac:chgData name="Jamie Hamrick" userId="dffcead2-73ee-4e47-b333-7a80227a0b18" providerId="ADAL" clId="{2450121E-E944-4FC6-8390-C0A011F9192A}" dt="2026-09-16T19:47:49.044" v="9897"/>
          <ac:picMkLst>
            <pc:docMk/>
            <pc:sldMk cId="2528245431" sldId="390"/>
            <ac:picMk id="7" creationId="{E1854CFE-A54B-A388-B999-9B6CC591E5DD}"/>
          </ac:picMkLst>
        </pc:picChg>
      </pc:sldChg>
      <pc:sldChg chg="addSp modSp mod setBg modClrScheme chgLayout">
        <pc:chgData name="Jamie Hamrick" userId="dffcead2-73ee-4e47-b333-7a80227a0b18" providerId="ADAL" clId="{2450121E-E944-4FC6-8390-C0A011F9192A}" dt="2026-09-16T19:54:43.516" v="9906"/>
        <pc:sldMkLst>
          <pc:docMk/>
          <pc:sldMk cId="782807175" sldId="391"/>
        </pc:sldMkLst>
        <pc:spChg chg="mod ord">
          <ac:chgData name="Jamie Hamrick" userId="dffcead2-73ee-4e47-b333-7a80227a0b18" providerId="ADAL" clId="{2450121E-E944-4FC6-8390-C0A011F9192A}" dt="2026-09-14T12:50:03.404" v="833" actId="26606"/>
          <ac:spMkLst>
            <pc:docMk/>
            <pc:sldMk cId="782807175" sldId="391"/>
            <ac:spMk id="2" creationId="{2FEAEC55-ACCB-F7AF-6DD0-492147C1AE4F}"/>
          </ac:spMkLst>
        </pc:spChg>
        <pc:spChg chg="mod ord">
          <ac:chgData name="Jamie Hamrick" userId="dffcead2-73ee-4e47-b333-7a80227a0b18" providerId="ADAL" clId="{2450121E-E944-4FC6-8390-C0A011F9192A}" dt="2026-09-16T19:15:08.515" v="9662" actId="14100"/>
          <ac:spMkLst>
            <pc:docMk/>
            <pc:sldMk cId="782807175" sldId="391"/>
            <ac:spMk id="3" creationId="{245423B6-AFDE-CB31-BAC0-09CEE3BFE6B7}"/>
          </ac:spMkLst>
        </pc:spChg>
        <pc:spChg chg="mod ord">
          <ac:chgData name="Jamie Hamrick" userId="dffcead2-73ee-4e47-b333-7a80227a0b18" providerId="ADAL" clId="{2450121E-E944-4FC6-8390-C0A011F9192A}" dt="2026-09-14T12:50:03.404" v="833" actId="26606"/>
          <ac:spMkLst>
            <pc:docMk/>
            <pc:sldMk cId="782807175" sldId="391"/>
            <ac:spMk id="4" creationId="{A2305287-899B-C781-F8F7-650DC6F6A0C7}"/>
          </ac:spMkLst>
        </pc:spChg>
        <pc:spChg chg="add">
          <ac:chgData name="Jamie Hamrick" userId="dffcead2-73ee-4e47-b333-7a80227a0b18" providerId="ADAL" clId="{2450121E-E944-4FC6-8390-C0A011F9192A}" dt="2026-09-14T12:50:03.404" v="833" actId="26606"/>
          <ac:spMkLst>
            <pc:docMk/>
            <pc:sldMk cId="782807175" sldId="391"/>
            <ac:spMk id="9" creationId="{B373F125-DEF3-41D6-9918-AB21A2ACC37A}"/>
          </ac:spMkLst>
        </pc:spChg>
        <pc:spChg chg="add">
          <ac:chgData name="Jamie Hamrick" userId="dffcead2-73ee-4e47-b333-7a80227a0b18" providerId="ADAL" clId="{2450121E-E944-4FC6-8390-C0A011F9192A}" dt="2026-09-14T12:50:03.404" v="833" actId="26606"/>
          <ac:spMkLst>
            <pc:docMk/>
            <pc:sldMk cId="782807175" sldId="391"/>
            <ac:spMk id="11" creationId="{71E9F226-EB6E-48C9-ADDA-636DE4BF4EBE}"/>
          </ac:spMkLst>
        </pc:spChg>
        <pc:picChg chg="add mod">
          <ac:chgData name="Jamie Hamrick" userId="dffcead2-73ee-4e47-b333-7a80227a0b18" providerId="ADAL" clId="{2450121E-E944-4FC6-8390-C0A011F9192A}" dt="2026-09-16T19:54:43.516" v="9906"/>
          <ac:picMkLst>
            <pc:docMk/>
            <pc:sldMk cId="782807175" sldId="391"/>
            <ac:picMk id="7" creationId="{C8721C4B-FB4A-FB38-72EF-96CED37FEB58}"/>
          </ac:picMkLst>
        </pc:picChg>
      </pc:sldChg>
      <pc:sldChg chg="addSp delSp modSp mod ord setBg addAnim delAnim">
        <pc:chgData name="Jamie Hamrick" userId="dffcead2-73ee-4e47-b333-7a80227a0b18" providerId="ADAL" clId="{2450121E-E944-4FC6-8390-C0A011F9192A}" dt="2026-09-16T19:49:57.381" v="9902"/>
        <pc:sldMkLst>
          <pc:docMk/>
          <pc:sldMk cId="2253652957" sldId="393"/>
        </pc:sldMkLst>
        <pc:spChg chg="mod ord">
          <ac:chgData name="Jamie Hamrick" userId="dffcead2-73ee-4e47-b333-7a80227a0b18" providerId="ADAL" clId="{2450121E-E944-4FC6-8390-C0A011F9192A}" dt="2026-09-14T12:49:13.874" v="818" actId="26606"/>
          <ac:spMkLst>
            <pc:docMk/>
            <pc:sldMk cId="2253652957" sldId="393"/>
            <ac:spMk id="2" creationId="{AFAD90EC-87F6-77F8-CE82-D9D73BBB19BF}"/>
          </ac:spMkLst>
        </pc:spChg>
        <pc:spChg chg="mod ord">
          <ac:chgData name="Jamie Hamrick" userId="dffcead2-73ee-4e47-b333-7a80227a0b18" providerId="ADAL" clId="{2450121E-E944-4FC6-8390-C0A011F9192A}" dt="2026-09-14T12:49:13.874" v="818" actId="26606"/>
          <ac:spMkLst>
            <pc:docMk/>
            <pc:sldMk cId="2253652957" sldId="393"/>
            <ac:spMk id="4" creationId="{0EA4FF34-7A29-ADE8-5687-77FC511A9956}"/>
          </ac:spMkLst>
        </pc:spChg>
        <pc:spChg chg="mod ord">
          <ac:chgData name="Jamie Hamrick" userId="dffcead2-73ee-4e47-b333-7a80227a0b18" providerId="ADAL" clId="{2450121E-E944-4FC6-8390-C0A011F9192A}" dt="2026-09-14T12:49:51.163" v="830" actId="207"/>
          <ac:spMkLst>
            <pc:docMk/>
            <pc:sldMk cId="2253652957" sldId="393"/>
            <ac:spMk id="7" creationId="{A16BB45E-E1EA-29A9-2DFA-D3D962B367D3}"/>
          </ac:spMkLst>
        </pc:spChg>
        <pc:spChg chg="add">
          <ac:chgData name="Jamie Hamrick" userId="dffcead2-73ee-4e47-b333-7a80227a0b18" providerId="ADAL" clId="{2450121E-E944-4FC6-8390-C0A011F9192A}" dt="2026-09-14T12:49:13.874" v="818" actId="26606"/>
          <ac:spMkLst>
            <pc:docMk/>
            <pc:sldMk cId="2253652957" sldId="393"/>
            <ac:spMk id="38" creationId="{2928117C-9446-4E7F-AE62-95E0F6DB5B27}"/>
          </ac:spMkLst>
        </pc:spChg>
        <pc:spChg chg="add">
          <ac:chgData name="Jamie Hamrick" userId="dffcead2-73ee-4e47-b333-7a80227a0b18" providerId="ADAL" clId="{2450121E-E944-4FC6-8390-C0A011F9192A}" dt="2026-09-14T12:49:13.874" v="818" actId="26606"/>
          <ac:spMkLst>
            <pc:docMk/>
            <pc:sldMk cId="2253652957" sldId="393"/>
            <ac:spMk id="39" creationId="{84D30AFB-4D71-48B0-AA00-28EE92363A5F}"/>
          </ac:spMkLst>
        </pc:spChg>
        <pc:spChg chg="add">
          <ac:chgData name="Jamie Hamrick" userId="dffcead2-73ee-4e47-b333-7a80227a0b18" providerId="ADAL" clId="{2450121E-E944-4FC6-8390-C0A011F9192A}" dt="2026-09-14T12:49:13.874" v="818" actId="26606"/>
          <ac:spMkLst>
            <pc:docMk/>
            <pc:sldMk cId="2253652957" sldId="393"/>
            <ac:spMk id="40" creationId="{96A0B76F-8010-4C62-B4B6-C5FC438C059E}"/>
          </ac:spMkLst>
        </pc:spChg>
        <pc:spChg chg="add">
          <ac:chgData name="Jamie Hamrick" userId="dffcead2-73ee-4e47-b333-7a80227a0b18" providerId="ADAL" clId="{2450121E-E944-4FC6-8390-C0A011F9192A}" dt="2026-09-14T12:49:13.874" v="818" actId="26606"/>
          <ac:spMkLst>
            <pc:docMk/>
            <pc:sldMk cId="2253652957" sldId="393"/>
            <ac:spMk id="41" creationId="{9FC936C0-4624-438D-BDD0-6B296BD6409D}"/>
          </ac:spMkLst>
        </pc:spChg>
        <pc:spChg chg="add">
          <ac:chgData name="Jamie Hamrick" userId="dffcead2-73ee-4e47-b333-7a80227a0b18" providerId="ADAL" clId="{2450121E-E944-4FC6-8390-C0A011F9192A}" dt="2026-09-14T12:49:13.874" v="818" actId="26606"/>
          <ac:spMkLst>
            <pc:docMk/>
            <pc:sldMk cId="2253652957" sldId="393"/>
            <ac:spMk id="42" creationId="{4B526CBF-0AA4-49A9-B305-EE0AF3AF6D3C}"/>
          </ac:spMkLst>
        </pc:spChg>
        <pc:grpChg chg="add">
          <ac:chgData name="Jamie Hamrick" userId="dffcead2-73ee-4e47-b333-7a80227a0b18" providerId="ADAL" clId="{2450121E-E944-4FC6-8390-C0A011F9192A}" dt="2026-09-14T12:49:13.874" v="818" actId="26606"/>
          <ac:grpSpMkLst>
            <pc:docMk/>
            <pc:sldMk cId="2253652957" sldId="393"/>
            <ac:grpSpMk id="43" creationId="{CC8B5139-02E6-4DEA-9CCE-962CAF0AFBA0}"/>
          </ac:grpSpMkLst>
        </pc:grpChg>
        <pc:picChg chg="add mod">
          <ac:chgData name="Jamie Hamrick" userId="dffcead2-73ee-4e47-b333-7a80227a0b18" providerId="ADAL" clId="{2450121E-E944-4FC6-8390-C0A011F9192A}" dt="2026-09-14T12:49:30.769" v="825" actId="1076"/>
          <ac:picMkLst>
            <pc:docMk/>
            <pc:sldMk cId="2253652957" sldId="393"/>
            <ac:picMk id="3" creationId="{931DF496-2EE6-0934-0AEB-68678F136FC4}"/>
          </ac:picMkLst>
        </pc:picChg>
        <pc:picChg chg="add mod">
          <ac:chgData name="Jamie Hamrick" userId="dffcead2-73ee-4e47-b333-7a80227a0b18" providerId="ADAL" clId="{2450121E-E944-4FC6-8390-C0A011F9192A}" dt="2026-09-16T19:49:57.381" v="9902"/>
          <ac:picMkLst>
            <pc:docMk/>
            <pc:sldMk cId="2253652957" sldId="393"/>
            <ac:picMk id="9" creationId="{3106580B-A8C9-2FD6-740E-42D16B18D25C}"/>
          </ac:picMkLst>
        </pc:picChg>
      </pc:sldChg>
      <pc:sldChg chg="addSp delSp modSp mod modClrScheme addAnim delAnim chgLayout">
        <pc:chgData name="Jamie Hamrick" userId="dffcead2-73ee-4e47-b333-7a80227a0b18" providerId="ADAL" clId="{2450121E-E944-4FC6-8390-C0A011F9192A}" dt="2026-09-16T19:51:03.491" v="9903"/>
        <pc:sldMkLst>
          <pc:docMk/>
          <pc:sldMk cId="2019907347" sldId="394"/>
        </pc:sldMkLst>
        <pc:spChg chg="mod ord">
          <ac:chgData name="Jamie Hamrick" userId="dffcead2-73ee-4e47-b333-7a80227a0b18" providerId="ADAL" clId="{2450121E-E944-4FC6-8390-C0A011F9192A}" dt="2026-09-15T19:40:00.177" v="7804" actId="20577"/>
          <ac:spMkLst>
            <pc:docMk/>
            <pc:sldMk cId="2019907347" sldId="394"/>
            <ac:spMk id="2" creationId="{7AEF21C3-C511-1855-80DD-9E57FD217C88}"/>
          </ac:spMkLst>
        </pc:spChg>
        <pc:spChg chg="add del mod">
          <ac:chgData name="Jamie Hamrick" userId="dffcead2-73ee-4e47-b333-7a80227a0b18" providerId="ADAL" clId="{2450121E-E944-4FC6-8390-C0A011F9192A}" dt="2026-09-15T19:40:04.970" v="7805" actId="1076"/>
          <ac:spMkLst>
            <pc:docMk/>
            <pc:sldMk cId="2019907347" sldId="394"/>
            <ac:spMk id="3" creationId="{FB1A478B-68C7-CF39-1FD5-38F5B0A13BF5}"/>
          </ac:spMkLst>
        </pc:spChg>
        <pc:spChg chg="mod ord">
          <ac:chgData name="Jamie Hamrick" userId="dffcead2-73ee-4e47-b333-7a80227a0b18" providerId="ADAL" clId="{2450121E-E944-4FC6-8390-C0A011F9192A}" dt="2026-09-14T12:48:26.853" v="805" actId="700"/>
          <ac:spMkLst>
            <pc:docMk/>
            <pc:sldMk cId="2019907347" sldId="394"/>
            <ac:spMk id="4" creationId="{9F1132B7-D199-C8D9-DD8C-CAF3CC701050}"/>
          </ac:spMkLst>
        </pc:spChg>
        <pc:spChg chg="mod">
          <ac:chgData name="Jamie Hamrick" userId="dffcead2-73ee-4e47-b333-7a80227a0b18" providerId="ADAL" clId="{2450121E-E944-4FC6-8390-C0A011F9192A}" dt="2026-09-15T19:40:36.478" v="7833" actId="20577"/>
          <ac:spMkLst>
            <pc:docMk/>
            <pc:sldMk cId="2019907347" sldId="394"/>
            <ac:spMk id="7" creationId="{301E3FE5-78E8-1A9D-6689-84885A8872F3}"/>
          </ac:spMkLst>
        </pc:spChg>
        <pc:spChg chg="mod">
          <ac:chgData name="Jamie Hamrick" userId="dffcead2-73ee-4e47-b333-7a80227a0b18" providerId="ADAL" clId="{2450121E-E944-4FC6-8390-C0A011F9192A}" dt="2026-09-15T19:42:59.582" v="7952" actId="13926"/>
          <ac:spMkLst>
            <pc:docMk/>
            <pc:sldMk cId="2019907347" sldId="394"/>
            <ac:spMk id="9" creationId="{E0B9034E-F3ED-9BF4-A4BE-B696035494FF}"/>
          </ac:spMkLst>
        </pc:spChg>
        <pc:spChg chg="mod">
          <ac:chgData name="Jamie Hamrick" userId="dffcead2-73ee-4e47-b333-7a80227a0b18" providerId="ADAL" clId="{2450121E-E944-4FC6-8390-C0A011F9192A}" dt="2026-09-15T19:42:01.301" v="7928" actId="20577"/>
          <ac:spMkLst>
            <pc:docMk/>
            <pc:sldMk cId="2019907347" sldId="394"/>
            <ac:spMk id="13" creationId="{56CF41CF-9F44-1746-32FF-378949BB70B0}"/>
          </ac:spMkLst>
        </pc:spChg>
        <pc:picChg chg="add mod">
          <ac:chgData name="Jamie Hamrick" userId="dffcead2-73ee-4e47-b333-7a80227a0b18" providerId="ADAL" clId="{2450121E-E944-4FC6-8390-C0A011F9192A}" dt="2026-09-16T19:51:03.491" v="9903"/>
          <ac:picMkLst>
            <pc:docMk/>
            <pc:sldMk cId="2019907347" sldId="394"/>
            <ac:picMk id="8" creationId="{7206C592-87C4-3BAD-CED5-254F17DB8151}"/>
          </ac:picMkLst>
        </pc:picChg>
        <pc:picChg chg="add mod">
          <ac:chgData name="Jamie Hamrick" userId="dffcead2-73ee-4e47-b333-7a80227a0b18" providerId="ADAL" clId="{2450121E-E944-4FC6-8390-C0A011F9192A}" dt="2026-09-15T19:35:56.415" v="7564" actId="1076"/>
          <ac:picMkLst>
            <pc:docMk/>
            <pc:sldMk cId="2019907347" sldId="394"/>
            <ac:picMk id="11" creationId="{D5614309-C519-4D6D-7C03-C90C460ACC69}"/>
          </ac:picMkLst>
        </pc:picChg>
      </pc:sldChg>
      <pc:sldChg chg="addSp delSp modSp del mod setBg setClrOvrMap modShow">
        <pc:chgData name="Jamie Hamrick" userId="dffcead2-73ee-4e47-b333-7a80227a0b18" providerId="ADAL" clId="{2450121E-E944-4FC6-8390-C0A011F9192A}" dt="2026-09-17T12:16:28.304" v="9911" actId="47"/>
        <pc:sldMkLst>
          <pc:docMk/>
          <pc:sldMk cId="643594532" sldId="395"/>
        </pc:sldMkLst>
      </pc:sldChg>
      <pc:sldChg chg="addSp delSp modSp mod setBg modClrScheme chgLayout">
        <pc:chgData name="Jamie Hamrick" userId="dffcead2-73ee-4e47-b333-7a80227a0b18" providerId="ADAL" clId="{2450121E-E944-4FC6-8390-C0A011F9192A}" dt="2026-09-16T19:54:56.208" v="9907"/>
        <pc:sldMkLst>
          <pc:docMk/>
          <pc:sldMk cId="1193267274" sldId="396"/>
        </pc:sldMkLst>
        <pc:spChg chg="add del mod">
          <ac:chgData name="Jamie Hamrick" userId="dffcead2-73ee-4e47-b333-7a80227a0b18" providerId="ADAL" clId="{2450121E-E944-4FC6-8390-C0A011F9192A}" dt="2026-09-16T19:15:42.106" v="9665" actId="26606"/>
          <ac:spMkLst>
            <pc:docMk/>
            <pc:sldMk cId="1193267274" sldId="396"/>
            <ac:spMk id="3" creationId="{759D8D0F-12ED-C637-F95D-8855938EB2A9}"/>
          </ac:spMkLst>
        </pc:spChg>
        <pc:spChg chg="mod ord">
          <ac:chgData name="Jamie Hamrick" userId="dffcead2-73ee-4e47-b333-7a80227a0b18" providerId="ADAL" clId="{2450121E-E944-4FC6-8390-C0A011F9192A}" dt="2026-09-16T19:15:42.106" v="9665" actId="26606"/>
          <ac:spMkLst>
            <pc:docMk/>
            <pc:sldMk cId="1193267274" sldId="396"/>
            <ac:spMk id="4" creationId="{6C3F7C4E-A9F2-44B1-FC50-68EF74150049}"/>
          </ac:spMkLst>
        </pc:spChg>
        <pc:spChg chg="mod ord">
          <ac:chgData name="Jamie Hamrick" userId="dffcead2-73ee-4e47-b333-7a80227a0b18" providerId="ADAL" clId="{2450121E-E944-4FC6-8390-C0A011F9192A}" dt="2026-09-14T12:51:11.277" v="835" actId="26606"/>
          <ac:spMkLst>
            <pc:docMk/>
            <pc:sldMk cId="1193267274" sldId="396"/>
            <ac:spMk id="1031" creationId="{7BCE3325-143A-354A-3F0F-C5F2AAEB5E47}"/>
          </ac:spMkLst>
        </pc:spChg>
        <pc:spChg chg="add del">
          <ac:chgData name="Jamie Hamrick" userId="dffcead2-73ee-4e47-b333-7a80227a0b18" providerId="ADAL" clId="{2450121E-E944-4FC6-8390-C0A011F9192A}" dt="2026-09-16T19:15:42.106" v="9665" actId="26606"/>
          <ac:spMkLst>
            <pc:docMk/>
            <pc:sldMk cId="1193267274" sldId="396"/>
            <ac:spMk id="1038" creationId="{84D30AFB-4D71-48B0-AA00-28EE92363A5F}"/>
          </ac:spMkLst>
        </pc:spChg>
        <pc:spChg chg="add del">
          <ac:chgData name="Jamie Hamrick" userId="dffcead2-73ee-4e47-b333-7a80227a0b18" providerId="ADAL" clId="{2450121E-E944-4FC6-8390-C0A011F9192A}" dt="2026-09-16T19:15:42.106" v="9665" actId="26606"/>
          <ac:spMkLst>
            <pc:docMk/>
            <pc:sldMk cId="1193267274" sldId="396"/>
            <ac:spMk id="1044" creationId="{E08D4B6A-8113-4DFB-B82E-B60CAC8E0A50}"/>
          </ac:spMkLst>
        </pc:spChg>
        <pc:spChg chg="add del">
          <ac:chgData name="Jamie Hamrick" userId="dffcead2-73ee-4e47-b333-7a80227a0b18" providerId="ADAL" clId="{2450121E-E944-4FC6-8390-C0A011F9192A}" dt="2026-09-16T19:15:42.106" v="9665" actId="26606"/>
          <ac:spMkLst>
            <pc:docMk/>
            <pc:sldMk cId="1193267274" sldId="396"/>
            <ac:spMk id="1048" creationId="{B01B0E58-A5C8-4CDA-A2E0-35DF94E59857}"/>
          </ac:spMkLst>
        </pc:spChg>
        <pc:spChg chg="add">
          <ac:chgData name="Jamie Hamrick" userId="dffcead2-73ee-4e47-b333-7a80227a0b18" providerId="ADAL" clId="{2450121E-E944-4FC6-8390-C0A011F9192A}" dt="2026-09-16T19:15:42.106" v="9665" actId="26606"/>
          <ac:spMkLst>
            <pc:docMk/>
            <pc:sldMk cId="1193267274" sldId="396"/>
            <ac:spMk id="1053" creationId="{2928117C-9446-4E7F-AE62-95E0F6DB5B27}"/>
          </ac:spMkLst>
        </pc:spChg>
        <pc:spChg chg="add">
          <ac:chgData name="Jamie Hamrick" userId="dffcead2-73ee-4e47-b333-7a80227a0b18" providerId="ADAL" clId="{2450121E-E944-4FC6-8390-C0A011F9192A}" dt="2026-09-16T19:15:42.106" v="9665" actId="26606"/>
          <ac:spMkLst>
            <pc:docMk/>
            <pc:sldMk cId="1193267274" sldId="396"/>
            <ac:spMk id="1055" creationId="{84D30AFB-4D71-48B0-AA00-28EE92363A5F}"/>
          </ac:spMkLst>
        </pc:spChg>
        <pc:spChg chg="add">
          <ac:chgData name="Jamie Hamrick" userId="dffcead2-73ee-4e47-b333-7a80227a0b18" providerId="ADAL" clId="{2450121E-E944-4FC6-8390-C0A011F9192A}" dt="2026-09-16T19:15:42.106" v="9665" actId="26606"/>
          <ac:spMkLst>
            <pc:docMk/>
            <pc:sldMk cId="1193267274" sldId="396"/>
            <ac:spMk id="1057" creationId="{96A0B76F-8010-4C62-B4B6-C5FC438C059E}"/>
          </ac:spMkLst>
        </pc:spChg>
        <pc:spChg chg="add">
          <ac:chgData name="Jamie Hamrick" userId="dffcead2-73ee-4e47-b333-7a80227a0b18" providerId="ADAL" clId="{2450121E-E944-4FC6-8390-C0A011F9192A}" dt="2026-09-16T19:15:42.106" v="9665" actId="26606"/>
          <ac:spMkLst>
            <pc:docMk/>
            <pc:sldMk cId="1193267274" sldId="396"/>
            <ac:spMk id="1059" creationId="{9FC936C0-4624-438D-BDD0-6B296BD6409D}"/>
          </ac:spMkLst>
        </pc:spChg>
        <pc:spChg chg="add">
          <ac:chgData name="Jamie Hamrick" userId="dffcead2-73ee-4e47-b333-7a80227a0b18" providerId="ADAL" clId="{2450121E-E944-4FC6-8390-C0A011F9192A}" dt="2026-09-16T19:15:42.106" v="9665" actId="26606"/>
          <ac:spMkLst>
            <pc:docMk/>
            <pc:sldMk cId="1193267274" sldId="396"/>
            <ac:spMk id="1061" creationId="{E08D4B6A-8113-4DFB-B82E-B60CAC8E0A50}"/>
          </ac:spMkLst>
        </pc:spChg>
        <pc:picChg chg="del">
          <ac:chgData name="Jamie Hamrick" userId="dffcead2-73ee-4e47-b333-7a80227a0b18" providerId="ADAL" clId="{2450121E-E944-4FC6-8390-C0A011F9192A}" dt="2026-09-16T19:15:34.940" v="9663" actId="478"/>
          <ac:picMkLst>
            <pc:docMk/>
            <pc:sldMk cId="1193267274" sldId="396"/>
            <ac:picMk id="2" creationId="{099BBEC5-68C8-22B3-DF5F-C8A138AAE6AD}"/>
          </ac:picMkLst>
        </pc:picChg>
        <pc:picChg chg="add">
          <ac:chgData name="Jamie Hamrick" userId="dffcead2-73ee-4e47-b333-7a80227a0b18" providerId="ADAL" clId="{2450121E-E944-4FC6-8390-C0A011F9192A}" dt="2026-09-16T19:15:35.348" v="9664" actId="22"/>
          <ac:picMkLst>
            <pc:docMk/>
            <pc:sldMk cId="1193267274" sldId="396"/>
            <ac:picMk id="6" creationId="{ACD5AF4F-9397-0BB0-1AD7-ACEC614953BE}"/>
          </ac:picMkLst>
        </pc:picChg>
        <pc:picChg chg="add mod">
          <ac:chgData name="Jamie Hamrick" userId="dffcead2-73ee-4e47-b333-7a80227a0b18" providerId="ADAL" clId="{2450121E-E944-4FC6-8390-C0A011F9192A}" dt="2026-09-16T19:54:56.208" v="9907"/>
          <ac:picMkLst>
            <pc:docMk/>
            <pc:sldMk cId="1193267274" sldId="396"/>
            <ac:picMk id="9" creationId="{FD0BFBB5-0CD0-7034-75B3-51AFA5A37DCA}"/>
          </ac:picMkLst>
        </pc:picChg>
      </pc:sldChg>
      <pc:sldChg chg="addSp modSp mod modClrScheme chgLayout">
        <pc:chgData name="Jamie Hamrick" userId="dffcead2-73ee-4e47-b333-7a80227a0b18" providerId="ADAL" clId="{2450121E-E944-4FC6-8390-C0A011F9192A}" dt="2026-09-16T19:30:37.229" v="9876"/>
        <pc:sldMkLst>
          <pc:docMk/>
          <pc:sldMk cId="1627132732" sldId="462"/>
        </pc:sldMkLst>
        <pc:spChg chg="mod ord">
          <ac:chgData name="Jamie Hamrick" userId="dffcead2-73ee-4e47-b333-7a80227a0b18" providerId="ADAL" clId="{2450121E-E944-4FC6-8390-C0A011F9192A}" dt="2026-09-14T12:30:17.049" v="32" actId="27636"/>
          <ac:spMkLst>
            <pc:docMk/>
            <pc:sldMk cId="1627132732" sldId="462"/>
            <ac:spMk id="4" creationId="{54F4B512-7776-4C84-AFE5-D6AECC5B8D81}"/>
          </ac:spMkLst>
        </pc:spChg>
        <pc:graphicFrameChg chg="mod ord modGraphic">
          <ac:chgData name="Jamie Hamrick" userId="dffcead2-73ee-4e47-b333-7a80227a0b18" providerId="ADAL" clId="{2450121E-E944-4FC6-8390-C0A011F9192A}" dt="2026-09-15T13:56:16.508" v="3925" actId="20577"/>
          <ac:graphicFrameMkLst>
            <pc:docMk/>
            <pc:sldMk cId="1627132732" sldId="462"/>
            <ac:graphicFrameMk id="7" creationId="{58D0B253-B166-D20F-ECC5-6F49C838D842}"/>
          </ac:graphicFrameMkLst>
        </pc:graphicFrameChg>
        <pc:picChg chg="add mod">
          <ac:chgData name="Jamie Hamrick" userId="dffcead2-73ee-4e47-b333-7a80227a0b18" providerId="ADAL" clId="{2450121E-E944-4FC6-8390-C0A011F9192A}" dt="2026-09-16T19:30:37.229" v="9876"/>
          <ac:picMkLst>
            <pc:docMk/>
            <pc:sldMk cId="1627132732" sldId="462"/>
            <ac:picMk id="5" creationId="{D8400A37-3958-BFE3-A010-78C1DC1D217E}"/>
          </ac:picMkLst>
        </pc:picChg>
      </pc:sldChg>
      <pc:sldChg chg="addSp modSp mod modClrScheme chgLayout">
        <pc:chgData name="Jamie Hamrick" userId="dffcead2-73ee-4e47-b333-7a80227a0b18" providerId="ADAL" clId="{2450121E-E944-4FC6-8390-C0A011F9192A}" dt="2026-09-16T19:31:14.471" v="9877"/>
        <pc:sldMkLst>
          <pc:docMk/>
          <pc:sldMk cId="44460881" sldId="1220"/>
        </pc:sldMkLst>
        <pc:spChg chg="mod ord">
          <ac:chgData name="Jamie Hamrick" userId="dffcead2-73ee-4e47-b333-7a80227a0b18" providerId="ADAL" clId="{2450121E-E944-4FC6-8390-C0A011F9192A}" dt="2026-09-14T12:30:31.579" v="34" actId="27636"/>
          <ac:spMkLst>
            <pc:docMk/>
            <pc:sldMk cId="44460881" sldId="1220"/>
            <ac:spMk id="4" creationId="{BDD95712-D904-4482-4D20-1A0EFA292405}"/>
          </ac:spMkLst>
        </pc:spChg>
        <pc:graphicFrameChg chg="mod ord modGraphic">
          <ac:chgData name="Jamie Hamrick" userId="dffcead2-73ee-4e47-b333-7a80227a0b18" providerId="ADAL" clId="{2450121E-E944-4FC6-8390-C0A011F9192A}" dt="2026-09-14T12:57:00.712" v="1074" actId="20577"/>
          <ac:graphicFrameMkLst>
            <pc:docMk/>
            <pc:sldMk cId="44460881" sldId="1220"/>
            <ac:graphicFrameMk id="10" creationId="{7E6FB713-342D-4B84-B009-12051B0C0E10}"/>
          </ac:graphicFrameMkLst>
        </pc:graphicFrameChg>
        <pc:picChg chg="add mod">
          <ac:chgData name="Jamie Hamrick" userId="dffcead2-73ee-4e47-b333-7a80227a0b18" providerId="ADAL" clId="{2450121E-E944-4FC6-8390-C0A011F9192A}" dt="2026-09-16T19:31:14.471" v="9877"/>
          <ac:picMkLst>
            <pc:docMk/>
            <pc:sldMk cId="44460881" sldId="1220"/>
            <ac:picMk id="5" creationId="{C43F1669-A6BC-9FE9-4AD5-3BBAA506D6C0}"/>
          </ac:picMkLst>
        </pc:picChg>
      </pc:sldChg>
      <pc:sldChg chg="addSp delSp modSp mod ord modTransition setBg modClrScheme addAnim modAnim setClrOvrMap chgLayout">
        <pc:chgData name="Jamie Hamrick" userId="dffcead2-73ee-4e47-b333-7a80227a0b18" providerId="ADAL" clId="{2450121E-E944-4FC6-8390-C0A011F9192A}" dt="2026-09-16T19:35:39.658" v="9882"/>
        <pc:sldMkLst>
          <pc:docMk/>
          <pc:sldMk cId="3942321261" sldId="1295"/>
        </pc:sldMkLst>
        <pc:spChg chg="mod ord">
          <ac:chgData name="Jamie Hamrick" userId="dffcead2-73ee-4e47-b333-7a80227a0b18" providerId="ADAL" clId="{2450121E-E944-4FC6-8390-C0A011F9192A}" dt="2026-09-14T12:59:57.779" v="1078" actId="26606"/>
          <ac:spMkLst>
            <pc:docMk/>
            <pc:sldMk cId="3942321261" sldId="1295"/>
            <ac:spMk id="4" creationId="{8BF0A9B2-A5F0-ADA4-0424-EE8C14E2306B}"/>
          </ac:spMkLst>
        </pc:spChg>
        <pc:spChg chg="mod ord">
          <ac:chgData name="Jamie Hamrick" userId="dffcead2-73ee-4e47-b333-7a80227a0b18" providerId="ADAL" clId="{2450121E-E944-4FC6-8390-C0A011F9192A}" dt="2026-09-14T12:59:57.779" v="1078" actId="26606"/>
          <ac:spMkLst>
            <pc:docMk/>
            <pc:sldMk cId="3942321261" sldId="1295"/>
            <ac:spMk id="5" creationId="{F8CBD38F-90F6-09BF-57DB-4E0C5F4C8BCC}"/>
          </ac:spMkLst>
        </pc:spChg>
        <pc:spChg chg="add">
          <ac:chgData name="Jamie Hamrick" userId="dffcead2-73ee-4e47-b333-7a80227a0b18" providerId="ADAL" clId="{2450121E-E944-4FC6-8390-C0A011F9192A}" dt="2026-09-14T12:59:57.779" v="1078" actId="26606"/>
          <ac:spMkLst>
            <pc:docMk/>
            <pc:sldMk cId="3942321261" sldId="1295"/>
            <ac:spMk id="69" creationId="{84D30AFB-4D71-48B0-AA00-28EE92363A5F}"/>
          </ac:spMkLst>
        </pc:spChg>
        <pc:spChg chg="add">
          <ac:chgData name="Jamie Hamrick" userId="dffcead2-73ee-4e47-b333-7a80227a0b18" providerId="ADAL" clId="{2450121E-E944-4FC6-8390-C0A011F9192A}" dt="2026-09-14T12:59:57.779" v="1078" actId="26606"/>
          <ac:spMkLst>
            <pc:docMk/>
            <pc:sldMk cId="3942321261" sldId="1295"/>
            <ac:spMk id="71" creationId="{96A0B76F-8010-4C62-B4B6-C5FC438C059E}"/>
          </ac:spMkLst>
        </pc:spChg>
        <pc:spChg chg="add">
          <ac:chgData name="Jamie Hamrick" userId="dffcead2-73ee-4e47-b333-7a80227a0b18" providerId="ADAL" clId="{2450121E-E944-4FC6-8390-C0A011F9192A}" dt="2026-09-14T12:59:57.779" v="1078" actId="26606"/>
          <ac:spMkLst>
            <pc:docMk/>
            <pc:sldMk cId="3942321261" sldId="1295"/>
            <ac:spMk id="73" creationId="{9FC936C0-4624-438D-BDD0-6B296BD6409D}"/>
          </ac:spMkLst>
        </pc:spChg>
        <pc:spChg chg="add">
          <ac:chgData name="Jamie Hamrick" userId="dffcead2-73ee-4e47-b333-7a80227a0b18" providerId="ADAL" clId="{2450121E-E944-4FC6-8390-C0A011F9192A}" dt="2026-09-14T12:59:57.779" v="1078" actId="26606"/>
          <ac:spMkLst>
            <pc:docMk/>
            <pc:sldMk cId="3942321261" sldId="1295"/>
            <ac:spMk id="75" creationId="{E08D4B6A-8113-4DFB-B82E-B60CAC8E0A50}"/>
          </ac:spMkLst>
        </pc:spChg>
        <pc:spChg chg="add">
          <ac:chgData name="Jamie Hamrick" userId="dffcead2-73ee-4e47-b333-7a80227a0b18" providerId="ADAL" clId="{2450121E-E944-4FC6-8390-C0A011F9192A}" dt="2026-09-14T12:59:57.779" v="1078" actId="26606"/>
          <ac:spMkLst>
            <pc:docMk/>
            <pc:sldMk cId="3942321261" sldId="1295"/>
            <ac:spMk id="77" creationId="{9822E561-F97C-4CBB-A9A6-A6BF6317BC84}"/>
          </ac:spMkLst>
        </pc:spChg>
        <pc:spChg chg="add">
          <ac:chgData name="Jamie Hamrick" userId="dffcead2-73ee-4e47-b333-7a80227a0b18" providerId="ADAL" clId="{2450121E-E944-4FC6-8390-C0A011F9192A}" dt="2026-09-14T12:59:57.779" v="1078" actId="26606"/>
          <ac:spMkLst>
            <pc:docMk/>
            <pc:sldMk cId="3942321261" sldId="1295"/>
            <ac:spMk id="79" creationId="{B01B0E58-A5C8-4CDA-A2E0-35DF94E59857}"/>
          </ac:spMkLst>
        </pc:spChg>
        <pc:picChg chg="add del mod">
          <ac:chgData name="Jamie Hamrick" userId="dffcead2-73ee-4e47-b333-7a80227a0b18" providerId="ADAL" clId="{2450121E-E944-4FC6-8390-C0A011F9192A}" dt="2026-09-16T19:34:53.107" v="9881"/>
          <ac:picMkLst>
            <pc:docMk/>
            <pc:sldMk cId="3942321261" sldId="1295"/>
            <ac:picMk id="3" creationId="{220B13FD-0499-5A65-7AA2-F98588D35293}"/>
          </ac:picMkLst>
        </pc:picChg>
        <pc:picChg chg="add del mod ord">
          <ac:chgData name="Jamie Hamrick" userId="dffcead2-73ee-4e47-b333-7a80227a0b18" providerId="ADAL" clId="{2450121E-E944-4FC6-8390-C0A011F9192A}" dt="2026-09-16T19:35:39.658" v="9882"/>
          <ac:picMkLst>
            <pc:docMk/>
            <pc:sldMk cId="3942321261" sldId="1295"/>
            <ac:picMk id="8" creationId="{4D6F573F-50E2-3117-7733-F1765DAE3E56}"/>
          </ac:picMkLst>
        </pc:picChg>
        <pc:picChg chg="add mod">
          <ac:chgData name="Jamie Hamrick" userId="dffcead2-73ee-4e47-b333-7a80227a0b18" providerId="ADAL" clId="{2450121E-E944-4FC6-8390-C0A011F9192A}" dt="2026-09-16T19:35:39.658" v="9882"/>
          <ac:picMkLst>
            <pc:docMk/>
            <pc:sldMk cId="3942321261" sldId="1295"/>
            <ac:picMk id="9" creationId="{6E430EDE-C524-FA72-11F2-118A63F23216}"/>
          </ac:picMkLst>
        </pc:picChg>
        <pc:picChg chg="add">
          <ac:chgData name="Jamie Hamrick" userId="dffcead2-73ee-4e47-b333-7a80227a0b18" providerId="ADAL" clId="{2450121E-E944-4FC6-8390-C0A011F9192A}" dt="2026-09-14T12:59:54.566" v="1077" actId="22"/>
          <ac:picMkLst>
            <pc:docMk/>
            <pc:sldMk cId="3942321261" sldId="1295"/>
            <ac:picMk id="30" creationId="{F4FB1FC0-E18B-D60E-5CCA-79F034B4A6E2}"/>
          </ac:picMkLst>
        </pc:picChg>
      </pc:sldChg>
      <pc:sldChg chg="addSp delSp modSp mod ord setBg delAnim setClrOvrMap chgLayout">
        <pc:chgData name="Jamie Hamrick" userId="dffcead2-73ee-4e47-b333-7a80227a0b18" providerId="ADAL" clId="{2450121E-E944-4FC6-8390-C0A011F9192A}" dt="2026-09-16T19:36:33.088" v="9883"/>
        <pc:sldMkLst>
          <pc:docMk/>
          <pc:sldMk cId="5465299" sldId="1296"/>
        </pc:sldMkLst>
        <pc:spChg chg="add mod ord">
          <ac:chgData name="Jamie Hamrick" userId="dffcead2-73ee-4e47-b333-7a80227a0b18" providerId="ADAL" clId="{2450121E-E944-4FC6-8390-C0A011F9192A}" dt="2026-09-15T16:12:35.547" v="6026" actId="20577"/>
          <ac:spMkLst>
            <pc:docMk/>
            <pc:sldMk cId="5465299" sldId="1296"/>
            <ac:spMk id="5" creationId="{E3949E24-B55F-A2D9-4962-F847F4CA6E64}"/>
          </ac:spMkLst>
        </pc:spChg>
        <pc:spChg chg="add">
          <ac:chgData name="Jamie Hamrick" userId="dffcead2-73ee-4e47-b333-7a80227a0b18" providerId="ADAL" clId="{2450121E-E944-4FC6-8390-C0A011F9192A}" dt="2026-09-15T15:13:21.765" v="5235" actId="26606"/>
          <ac:spMkLst>
            <pc:docMk/>
            <pc:sldMk cId="5465299" sldId="1296"/>
            <ac:spMk id="19" creationId="{75F28DDD-9641-43BA-944D-79B0687051F1}"/>
          </ac:spMkLst>
        </pc:spChg>
        <pc:spChg chg="add">
          <ac:chgData name="Jamie Hamrick" userId="dffcead2-73ee-4e47-b333-7a80227a0b18" providerId="ADAL" clId="{2450121E-E944-4FC6-8390-C0A011F9192A}" dt="2026-09-15T15:13:21.765" v="5235" actId="26606"/>
          <ac:spMkLst>
            <pc:docMk/>
            <pc:sldMk cId="5465299" sldId="1296"/>
            <ac:spMk id="21" creationId="{32AA2954-062E-4B72-A97B-0B066FB156D8}"/>
          </ac:spMkLst>
        </pc:spChg>
        <pc:spChg chg="add">
          <ac:chgData name="Jamie Hamrick" userId="dffcead2-73ee-4e47-b333-7a80227a0b18" providerId="ADAL" clId="{2450121E-E944-4FC6-8390-C0A011F9192A}" dt="2026-09-15T15:13:21.765" v="5235" actId="26606"/>
          <ac:spMkLst>
            <pc:docMk/>
            <pc:sldMk cId="5465299" sldId="1296"/>
            <ac:spMk id="23" creationId="{10CA29A6-E0B1-40CD-ADF7-7B8E932A3222}"/>
          </ac:spMkLst>
        </pc:spChg>
        <pc:spChg chg="add">
          <ac:chgData name="Jamie Hamrick" userId="dffcead2-73ee-4e47-b333-7a80227a0b18" providerId="ADAL" clId="{2450121E-E944-4FC6-8390-C0A011F9192A}" dt="2026-09-15T15:13:21.765" v="5235" actId="26606"/>
          <ac:spMkLst>
            <pc:docMk/>
            <pc:sldMk cId="5465299" sldId="1296"/>
            <ac:spMk id="25" creationId="{8DD5F866-AD72-475A-B6C6-54E4577D4AAC}"/>
          </ac:spMkLst>
        </pc:spChg>
        <pc:spChg chg="add">
          <ac:chgData name="Jamie Hamrick" userId="dffcead2-73ee-4e47-b333-7a80227a0b18" providerId="ADAL" clId="{2450121E-E944-4FC6-8390-C0A011F9192A}" dt="2026-09-15T15:13:21.765" v="5235" actId="26606"/>
          <ac:spMkLst>
            <pc:docMk/>
            <pc:sldMk cId="5465299" sldId="1296"/>
            <ac:spMk id="27" creationId="{C02BAD4C-6EA9-4F10-92D4-A1C8C53DAEE4}"/>
          </ac:spMkLst>
        </pc:spChg>
        <pc:graphicFrameChg chg="add mod modGraphic">
          <ac:chgData name="Jamie Hamrick" userId="dffcead2-73ee-4e47-b333-7a80227a0b18" providerId="ADAL" clId="{2450121E-E944-4FC6-8390-C0A011F9192A}" dt="2026-09-15T16:04:58.674" v="5730" actId="20577"/>
          <ac:graphicFrameMkLst>
            <pc:docMk/>
            <pc:sldMk cId="5465299" sldId="1296"/>
            <ac:graphicFrameMk id="8" creationId="{45568C45-BD9D-558D-1FC2-5E006CCBFECF}"/>
          </ac:graphicFrameMkLst>
        </pc:graphicFrameChg>
        <pc:picChg chg="add mod">
          <ac:chgData name="Jamie Hamrick" userId="dffcead2-73ee-4e47-b333-7a80227a0b18" providerId="ADAL" clId="{2450121E-E944-4FC6-8390-C0A011F9192A}" dt="2026-09-16T19:36:33.088" v="9883"/>
          <ac:picMkLst>
            <pc:docMk/>
            <pc:sldMk cId="5465299" sldId="1296"/>
            <ac:picMk id="4" creationId="{5C9E08DE-57CF-85A6-2BD2-283CA94A065F}"/>
          </ac:picMkLst>
        </pc:picChg>
      </pc:sldChg>
      <pc:sldChg chg="addSp modSp new mod modClrScheme chgLayout">
        <pc:chgData name="Jamie Hamrick" userId="dffcead2-73ee-4e47-b333-7a80227a0b18" providerId="ADAL" clId="{2450121E-E944-4FC6-8390-C0A011F9192A}" dt="2026-09-16T19:28:17.745" v="9874"/>
        <pc:sldMkLst>
          <pc:docMk/>
          <pc:sldMk cId="355185465" sldId="1297"/>
        </pc:sldMkLst>
        <pc:spChg chg="mod ord">
          <ac:chgData name="Jamie Hamrick" userId="dffcead2-73ee-4e47-b333-7a80227a0b18" providerId="ADAL" clId="{2450121E-E944-4FC6-8390-C0A011F9192A}" dt="2026-09-15T13:43:12.671" v="2755" actId="700"/>
          <ac:spMkLst>
            <pc:docMk/>
            <pc:sldMk cId="355185465" sldId="1297"/>
            <ac:spMk id="2" creationId="{89F29C90-B8EC-8652-42A8-6A01D8056194}"/>
          </ac:spMkLst>
        </pc:spChg>
        <pc:spChg chg="mod ord">
          <ac:chgData name="Jamie Hamrick" userId="dffcead2-73ee-4e47-b333-7a80227a0b18" providerId="ADAL" clId="{2450121E-E944-4FC6-8390-C0A011F9192A}" dt="2026-09-16T19:25:13.202" v="9827" actId="255"/>
          <ac:spMkLst>
            <pc:docMk/>
            <pc:sldMk cId="355185465" sldId="1297"/>
            <ac:spMk id="3" creationId="{E8CF69B7-AAAF-06ED-7AF4-E1EDD46AD1B0}"/>
          </ac:spMkLst>
        </pc:spChg>
        <pc:spChg chg="mod ord">
          <ac:chgData name="Jamie Hamrick" userId="dffcead2-73ee-4e47-b333-7a80227a0b18" providerId="ADAL" clId="{2450121E-E944-4FC6-8390-C0A011F9192A}" dt="2026-09-16T19:25:49.721" v="9873" actId="20577"/>
          <ac:spMkLst>
            <pc:docMk/>
            <pc:sldMk cId="355185465" sldId="1297"/>
            <ac:spMk id="4" creationId="{2A0CB739-AD92-365D-647D-319E00A88B0A}"/>
          </ac:spMkLst>
        </pc:spChg>
        <pc:spChg chg="mod ord">
          <ac:chgData name="Jamie Hamrick" userId="dffcead2-73ee-4e47-b333-7a80227a0b18" providerId="ADAL" clId="{2450121E-E944-4FC6-8390-C0A011F9192A}" dt="2026-09-15T13:43:12.671" v="2755" actId="700"/>
          <ac:spMkLst>
            <pc:docMk/>
            <pc:sldMk cId="355185465" sldId="1297"/>
            <ac:spMk id="5" creationId="{7A1767F0-CFD7-57DF-C6E6-8F4DEEF0A5B5}"/>
          </ac:spMkLst>
        </pc:spChg>
        <pc:spChg chg="add mod ord">
          <ac:chgData name="Jamie Hamrick" userId="dffcead2-73ee-4e47-b333-7a80227a0b18" providerId="ADAL" clId="{2450121E-E944-4FC6-8390-C0A011F9192A}" dt="2026-09-15T13:53:26.180" v="3918" actId="1076"/>
          <ac:spMkLst>
            <pc:docMk/>
            <pc:sldMk cId="355185465" sldId="1297"/>
            <ac:spMk id="6" creationId="{3C46211E-908D-195C-5EB7-23FF9F3011A0}"/>
          </ac:spMkLst>
        </pc:spChg>
        <pc:spChg chg="add mod ord">
          <ac:chgData name="Jamie Hamrick" userId="dffcead2-73ee-4e47-b333-7a80227a0b18" providerId="ADAL" clId="{2450121E-E944-4FC6-8390-C0A011F9192A}" dt="2026-09-15T13:53:29.602" v="3919" actId="1076"/>
          <ac:spMkLst>
            <pc:docMk/>
            <pc:sldMk cId="355185465" sldId="1297"/>
            <ac:spMk id="7" creationId="{B489DFC5-C976-D3BF-829F-48F67B049E41}"/>
          </ac:spMkLst>
        </pc:spChg>
        <pc:picChg chg="add mod">
          <ac:chgData name="Jamie Hamrick" userId="dffcead2-73ee-4e47-b333-7a80227a0b18" providerId="ADAL" clId="{2450121E-E944-4FC6-8390-C0A011F9192A}" dt="2026-09-16T19:28:17.745" v="9874"/>
          <ac:picMkLst>
            <pc:docMk/>
            <pc:sldMk cId="355185465" sldId="1297"/>
            <ac:picMk id="11" creationId="{15332ABD-327B-E107-4848-C157CD26CDF8}"/>
          </ac:picMkLst>
        </pc:picChg>
      </pc:sldChg>
      <pc:sldChg chg="addSp delSp modSp new mod ord modClrScheme delAnim modAnim chgLayout">
        <pc:chgData name="Jamie Hamrick" userId="dffcead2-73ee-4e47-b333-7a80227a0b18" providerId="ADAL" clId="{2450121E-E944-4FC6-8390-C0A011F9192A}" dt="2026-09-16T19:34:40.988" v="9879"/>
        <pc:sldMkLst>
          <pc:docMk/>
          <pc:sldMk cId="3583826664" sldId="1298"/>
        </pc:sldMkLst>
        <pc:spChg chg="add del mod">
          <ac:chgData name="Jamie Hamrick" userId="dffcead2-73ee-4e47-b333-7a80227a0b18" providerId="ADAL" clId="{2450121E-E944-4FC6-8390-C0A011F9192A}" dt="2026-09-15T15:27:36.809" v="5424" actId="20577"/>
          <ac:spMkLst>
            <pc:docMk/>
            <pc:sldMk cId="3583826664" sldId="1298"/>
            <ac:spMk id="2" creationId="{2E214A9A-D6B4-4BEB-62C5-CE2C43105837}"/>
          </ac:spMkLst>
        </pc:spChg>
        <pc:spChg chg="mod ord">
          <ac:chgData name="Jamie Hamrick" userId="dffcead2-73ee-4e47-b333-7a80227a0b18" providerId="ADAL" clId="{2450121E-E944-4FC6-8390-C0A011F9192A}" dt="2026-09-15T15:19:44.272" v="5260" actId="700"/>
          <ac:spMkLst>
            <pc:docMk/>
            <pc:sldMk cId="3583826664" sldId="1298"/>
            <ac:spMk id="3" creationId="{B5D4F4C5-7912-4C38-302C-ABF644BD33EC}"/>
          </ac:spMkLst>
        </pc:spChg>
        <pc:spChg chg="add mod">
          <ac:chgData name="Jamie Hamrick" userId="dffcead2-73ee-4e47-b333-7a80227a0b18" providerId="ADAL" clId="{2450121E-E944-4FC6-8390-C0A011F9192A}" dt="2026-09-15T15:20:43.931" v="5366" actId="14100"/>
          <ac:spMkLst>
            <pc:docMk/>
            <pc:sldMk cId="3583826664" sldId="1298"/>
            <ac:spMk id="6" creationId="{DABA068C-DED7-9A85-CF0F-2D36EBCD2CB5}"/>
          </ac:spMkLst>
        </pc:spChg>
        <pc:picChg chg="add mod">
          <ac:chgData name="Jamie Hamrick" userId="dffcead2-73ee-4e47-b333-7a80227a0b18" providerId="ADAL" clId="{2450121E-E944-4FC6-8390-C0A011F9192A}" dt="2026-09-15T15:19:41.387" v="5259" actId="14100"/>
          <ac:picMkLst>
            <pc:docMk/>
            <pc:sldMk cId="3583826664" sldId="1298"/>
            <ac:picMk id="5" creationId="{E885BC66-E8B0-1C88-0B85-BC73D187BC1F}"/>
          </ac:picMkLst>
        </pc:picChg>
        <pc:picChg chg="add mod">
          <ac:chgData name="Jamie Hamrick" userId="dffcead2-73ee-4e47-b333-7a80227a0b18" providerId="ADAL" clId="{2450121E-E944-4FC6-8390-C0A011F9192A}" dt="2026-09-16T19:34:40.988" v="9879"/>
          <ac:picMkLst>
            <pc:docMk/>
            <pc:sldMk cId="3583826664" sldId="1298"/>
            <ac:picMk id="8" creationId="{C72E8CF9-CFFD-8FE6-E4DD-A63E2001B521}"/>
          </ac:picMkLst>
        </pc:picChg>
        <pc:picChg chg="add mod">
          <ac:chgData name="Jamie Hamrick" userId="dffcead2-73ee-4e47-b333-7a80227a0b18" providerId="ADAL" clId="{2450121E-E944-4FC6-8390-C0A011F9192A}" dt="2026-09-15T15:21:58.078" v="5375" actId="1076"/>
          <ac:picMkLst>
            <pc:docMk/>
            <pc:sldMk cId="3583826664" sldId="1298"/>
            <ac:picMk id="10" creationId="{7126741B-D08F-8688-9012-E796FB7AAAF1}"/>
          </ac:picMkLst>
        </pc:picChg>
        <pc:picChg chg="add mod">
          <ac:chgData name="Jamie Hamrick" userId="dffcead2-73ee-4e47-b333-7a80227a0b18" providerId="ADAL" clId="{2450121E-E944-4FC6-8390-C0A011F9192A}" dt="2026-09-15T15:22:50.435" v="5379" actId="14100"/>
          <ac:picMkLst>
            <pc:docMk/>
            <pc:sldMk cId="3583826664" sldId="1298"/>
            <ac:picMk id="12" creationId="{325D20F1-95AA-9DC8-C689-AE616CA34171}"/>
          </ac:picMkLst>
        </pc:picChg>
        <pc:picChg chg="add mod">
          <ac:chgData name="Jamie Hamrick" userId="dffcead2-73ee-4e47-b333-7a80227a0b18" providerId="ADAL" clId="{2450121E-E944-4FC6-8390-C0A011F9192A}" dt="2026-09-15T15:26:32.738" v="5396" actId="14100"/>
          <ac:picMkLst>
            <pc:docMk/>
            <pc:sldMk cId="3583826664" sldId="1298"/>
            <ac:picMk id="14" creationId="{434DBF16-0E07-33C0-9650-4DB375B3E1E0}"/>
          </ac:picMkLst>
        </pc:picChg>
      </pc:sldChg>
      <pc:sldChg chg="addSp modSp new mod modClrScheme modAnim chgLayout">
        <pc:chgData name="Jamie Hamrick" userId="dffcead2-73ee-4e47-b333-7a80227a0b18" providerId="ADAL" clId="{2450121E-E944-4FC6-8390-C0A011F9192A}" dt="2026-09-16T19:37:21.228" v="9884"/>
        <pc:sldMkLst>
          <pc:docMk/>
          <pc:sldMk cId="2311324214" sldId="1299"/>
        </pc:sldMkLst>
        <pc:spChg chg="mod ord">
          <ac:chgData name="Jamie Hamrick" userId="dffcead2-73ee-4e47-b333-7a80227a0b18" providerId="ADAL" clId="{2450121E-E944-4FC6-8390-C0A011F9192A}" dt="2026-09-15T15:27:44.541" v="5425" actId="700"/>
          <ac:spMkLst>
            <pc:docMk/>
            <pc:sldMk cId="2311324214" sldId="1299"/>
            <ac:spMk id="2" creationId="{14B64F86-F182-0D44-B9BD-0AB0335EB1BE}"/>
          </ac:spMkLst>
        </pc:spChg>
        <pc:spChg chg="add mod ord">
          <ac:chgData name="Jamie Hamrick" userId="dffcead2-73ee-4e47-b333-7a80227a0b18" providerId="ADAL" clId="{2450121E-E944-4FC6-8390-C0A011F9192A}" dt="2026-09-15T15:28:41.344" v="5570" actId="20577"/>
          <ac:spMkLst>
            <pc:docMk/>
            <pc:sldMk cId="2311324214" sldId="1299"/>
            <ac:spMk id="5" creationId="{A4EC7659-3FD0-E346-B79D-C3FB389B41A7}"/>
          </ac:spMkLst>
        </pc:spChg>
        <pc:spChg chg="add mod">
          <ac:chgData name="Jamie Hamrick" userId="dffcead2-73ee-4e47-b333-7a80227a0b18" providerId="ADAL" clId="{2450121E-E944-4FC6-8390-C0A011F9192A}" dt="2026-09-15T15:24:51.696" v="5388"/>
          <ac:spMkLst>
            <pc:docMk/>
            <pc:sldMk cId="2311324214" sldId="1299"/>
            <ac:spMk id="8" creationId="{89CD91BB-1C7A-BA69-8290-0C41CBD8E67E}"/>
          </ac:spMkLst>
        </pc:spChg>
        <pc:picChg chg="add">
          <ac:chgData name="Jamie Hamrick" userId="dffcead2-73ee-4e47-b333-7a80227a0b18" providerId="ADAL" clId="{2450121E-E944-4FC6-8390-C0A011F9192A}" dt="2026-09-15T15:24:40.424" v="5386" actId="22"/>
          <ac:picMkLst>
            <pc:docMk/>
            <pc:sldMk cId="2311324214" sldId="1299"/>
            <ac:picMk id="4" creationId="{98ABA692-8F78-F6AD-F708-3985E97EBE22}"/>
          </ac:picMkLst>
        </pc:picChg>
        <pc:picChg chg="add mod">
          <ac:chgData name="Jamie Hamrick" userId="dffcead2-73ee-4e47-b333-7a80227a0b18" providerId="ADAL" clId="{2450121E-E944-4FC6-8390-C0A011F9192A}" dt="2026-09-16T19:37:21.228" v="9884"/>
          <ac:picMkLst>
            <pc:docMk/>
            <pc:sldMk cId="2311324214" sldId="1299"/>
            <ac:picMk id="7" creationId="{041D8ECB-BD0B-DC18-3A01-439B873DABCB}"/>
          </ac:picMkLst>
        </pc:picChg>
      </pc:sldChg>
      <pc:sldChg chg="addSp delSp modSp add mod modTransition delAnim modAnim">
        <pc:chgData name="Jamie Hamrick" userId="dffcead2-73ee-4e47-b333-7a80227a0b18" providerId="ADAL" clId="{2450121E-E944-4FC6-8390-C0A011F9192A}" dt="2026-09-16T20:04:19.114" v="9910"/>
        <pc:sldMkLst>
          <pc:docMk/>
          <pc:sldMk cId="3633109163" sldId="1300"/>
        </pc:sldMkLst>
        <pc:spChg chg="mod">
          <ac:chgData name="Jamie Hamrick" userId="dffcead2-73ee-4e47-b333-7a80227a0b18" providerId="ADAL" clId="{2450121E-E944-4FC6-8390-C0A011F9192A}" dt="2026-09-15T16:07:01.464" v="5765" actId="20577"/>
          <ac:spMkLst>
            <pc:docMk/>
            <pc:sldMk cId="3633109163" sldId="1300"/>
            <ac:spMk id="5" creationId="{6EF7E659-E123-6DFA-0C01-1D4B98CAC3EB}"/>
          </ac:spMkLst>
        </pc:spChg>
        <pc:picChg chg="add mod modCrop">
          <ac:chgData name="Jamie Hamrick" userId="dffcead2-73ee-4e47-b333-7a80227a0b18" providerId="ADAL" clId="{2450121E-E944-4FC6-8390-C0A011F9192A}" dt="2026-09-15T16:08:07.975" v="5773" actId="1076"/>
          <ac:picMkLst>
            <pc:docMk/>
            <pc:sldMk cId="3633109163" sldId="1300"/>
            <ac:picMk id="6" creationId="{372DDFDA-1E25-E187-F49E-D8C60857984B}"/>
          </ac:picMkLst>
        </pc:picChg>
        <pc:picChg chg="add del mod">
          <ac:chgData name="Jamie Hamrick" userId="dffcead2-73ee-4e47-b333-7a80227a0b18" providerId="ADAL" clId="{2450121E-E944-4FC6-8390-C0A011F9192A}" dt="2026-09-16T20:03:31.997" v="9909"/>
          <ac:picMkLst>
            <pc:docMk/>
            <pc:sldMk cId="3633109163" sldId="1300"/>
            <ac:picMk id="7" creationId="{ABCC60BC-2AA3-03B9-B87D-92D41794C436}"/>
          </ac:picMkLst>
        </pc:picChg>
        <pc:picChg chg="add mod modCrop">
          <ac:chgData name="Jamie Hamrick" userId="dffcead2-73ee-4e47-b333-7a80227a0b18" providerId="ADAL" clId="{2450121E-E944-4FC6-8390-C0A011F9192A}" dt="2026-09-15T16:08:04.672" v="5772" actId="1076"/>
          <ac:picMkLst>
            <pc:docMk/>
            <pc:sldMk cId="3633109163" sldId="1300"/>
            <ac:picMk id="9" creationId="{3759648A-EFD5-1ACF-0C99-37A8EE6E0622}"/>
          </ac:picMkLst>
        </pc:picChg>
        <pc:picChg chg="add del mod ord">
          <ac:chgData name="Jamie Hamrick" userId="dffcead2-73ee-4e47-b333-7a80227a0b18" providerId="ADAL" clId="{2450121E-E944-4FC6-8390-C0A011F9192A}" dt="2026-09-16T20:04:19.114" v="9910"/>
          <ac:picMkLst>
            <pc:docMk/>
            <pc:sldMk cId="3633109163" sldId="1300"/>
            <ac:picMk id="15" creationId="{7C0A0FDB-7C22-D295-B268-FF2B77B24756}"/>
          </ac:picMkLst>
        </pc:picChg>
        <pc:picChg chg="add mod">
          <ac:chgData name="Jamie Hamrick" userId="dffcead2-73ee-4e47-b333-7a80227a0b18" providerId="ADAL" clId="{2450121E-E944-4FC6-8390-C0A011F9192A}" dt="2026-09-16T20:04:19.114" v="9910"/>
          <ac:picMkLst>
            <pc:docMk/>
            <pc:sldMk cId="3633109163" sldId="1300"/>
            <ac:picMk id="16" creationId="{67085FC6-2031-F722-ABFE-BFDF5823D81A}"/>
          </ac:picMkLst>
        </pc:picChg>
      </pc:sldChg>
      <pc:sldChg chg="addSp delSp modSp new mod setBg setClrOvrMap">
        <pc:chgData name="Jamie Hamrick" userId="dffcead2-73ee-4e47-b333-7a80227a0b18" providerId="ADAL" clId="{2450121E-E944-4FC6-8390-C0A011F9192A}" dt="2026-09-16T19:51:42.441" v="9904"/>
        <pc:sldMkLst>
          <pc:docMk/>
          <pc:sldMk cId="3351362985" sldId="1301"/>
        </pc:sldMkLst>
        <pc:spChg chg="mod">
          <ac:chgData name="Jamie Hamrick" userId="dffcead2-73ee-4e47-b333-7a80227a0b18" providerId="ADAL" clId="{2450121E-E944-4FC6-8390-C0A011F9192A}" dt="2026-09-15T19:45:41.463" v="8128" actId="20577"/>
          <ac:spMkLst>
            <pc:docMk/>
            <pc:sldMk cId="3351362985" sldId="1301"/>
            <ac:spMk id="2" creationId="{DF3A0E9C-6DBC-EF87-EB47-7385352BCFF7}"/>
          </ac:spMkLst>
        </pc:spChg>
        <pc:spChg chg="mod">
          <ac:chgData name="Jamie Hamrick" userId="dffcead2-73ee-4e47-b333-7a80227a0b18" providerId="ADAL" clId="{2450121E-E944-4FC6-8390-C0A011F9192A}" dt="2026-09-15T19:45:34.065" v="8122" actId="26606"/>
          <ac:spMkLst>
            <pc:docMk/>
            <pc:sldMk cId="3351362985" sldId="1301"/>
            <ac:spMk id="4" creationId="{965FA726-5922-0938-9CD6-E131ACCD92D5}"/>
          </ac:spMkLst>
        </pc:spChg>
        <pc:spChg chg="add mod">
          <ac:chgData name="Jamie Hamrick" userId="dffcead2-73ee-4e47-b333-7a80227a0b18" providerId="ADAL" clId="{2450121E-E944-4FC6-8390-C0A011F9192A}" dt="2026-09-15T19:47:45.912" v="8236" actId="27636"/>
          <ac:spMkLst>
            <pc:docMk/>
            <pc:sldMk cId="3351362985" sldId="1301"/>
            <ac:spMk id="10" creationId="{A4D03F1C-C53E-A42C-6649-66428BE0BFE1}"/>
          </ac:spMkLst>
        </pc:spChg>
        <pc:spChg chg="add">
          <ac:chgData name="Jamie Hamrick" userId="dffcead2-73ee-4e47-b333-7a80227a0b18" providerId="ADAL" clId="{2450121E-E944-4FC6-8390-C0A011F9192A}" dt="2026-09-15T19:45:34.065" v="8122" actId="26606"/>
          <ac:spMkLst>
            <pc:docMk/>
            <pc:sldMk cId="3351362985" sldId="1301"/>
            <ac:spMk id="32" creationId="{636F6DB7-CF8D-494A-82F6-13B58DCA9896}"/>
          </ac:spMkLst>
        </pc:spChg>
        <pc:spChg chg="add">
          <ac:chgData name="Jamie Hamrick" userId="dffcead2-73ee-4e47-b333-7a80227a0b18" providerId="ADAL" clId="{2450121E-E944-4FC6-8390-C0A011F9192A}" dt="2026-09-15T19:45:34.065" v="8122" actId="26606"/>
          <ac:spMkLst>
            <pc:docMk/>
            <pc:sldMk cId="3351362985" sldId="1301"/>
            <ac:spMk id="34" creationId="{0B7E5194-6E82-4A44-99C3-FE7D87F34134}"/>
          </ac:spMkLst>
        </pc:spChg>
        <pc:grpChg chg="add">
          <ac:chgData name="Jamie Hamrick" userId="dffcead2-73ee-4e47-b333-7a80227a0b18" providerId="ADAL" clId="{2450121E-E944-4FC6-8390-C0A011F9192A}" dt="2026-09-15T19:45:34.065" v="8122" actId="26606"/>
          <ac:grpSpMkLst>
            <pc:docMk/>
            <pc:sldMk cId="3351362985" sldId="1301"/>
            <ac:grpSpMk id="36" creationId="{49FCC1E1-84D3-494D-A0A0-286AFA1C3018}"/>
          </ac:grpSpMkLst>
        </pc:grpChg>
        <pc:picChg chg="add mod ord">
          <ac:chgData name="Jamie Hamrick" userId="dffcead2-73ee-4e47-b333-7a80227a0b18" providerId="ADAL" clId="{2450121E-E944-4FC6-8390-C0A011F9192A}" dt="2026-09-15T19:45:34.065" v="8122" actId="26606"/>
          <ac:picMkLst>
            <pc:docMk/>
            <pc:sldMk cId="3351362985" sldId="1301"/>
            <ac:picMk id="6" creationId="{73051BCB-2FEA-6CA1-1DAC-1559C05AFD93}"/>
          </ac:picMkLst>
        </pc:picChg>
        <pc:picChg chg="add mod">
          <ac:chgData name="Jamie Hamrick" userId="dffcead2-73ee-4e47-b333-7a80227a0b18" providerId="ADAL" clId="{2450121E-E944-4FC6-8390-C0A011F9192A}" dt="2026-09-16T19:51:42.441" v="9904"/>
          <ac:picMkLst>
            <pc:docMk/>
            <pc:sldMk cId="3351362985" sldId="1301"/>
            <ac:picMk id="7" creationId="{FBAB4A80-E985-46BC-28D7-B5F11D0B3F1C}"/>
          </ac:picMkLst>
        </pc:picChg>
      </pc:sldChg>
      <pc:sldChg chg="addSp delSp modSp new mod ord setBg delAnim modAnim setClrOvrMap delDesignElem chgLayout">
        <pc:chgData name="Jamie Hamrick" userId="dffcead2-73ee-4e47-b333-7a80227a0b18" providerId="ADAL" clId="{2450121E-E944-4FC6-8390-C0A011F9192A}" dt="2026-09-16T19:23:23.780" v="9669"/>
        <pc:sldMkLst>
          <pc:docMk/>
          <pc:sldMk cId="4177551157" sldId="1302"/>
        </pc:sldMkLst>
        <pc:spChg chg="mod ord">
          <ac:chgData name="Jamie Hamrick" userId="dffcead2-73ee-4e47-b333-7a80227a0b18" providerId="ADAL" clId="{2450121E-E944-4FC6-8390-C0A011F9192A}" dt="2026-09-15T20:12:30.918" v="8498" actId="313"/>
          <ac:spMkLst>
            <pc:docMk/>
            <pc:sldMk cId="4177551157" sldId="1302"/>
            <ac:spMk id="2" creationId="{BA92AE15-4997-B38C-6266-B5B0C2827CCE}"/>
          </ac:spMkLst>
        </pc:spChg>
        <pc:spChg chg="mod ord">
          <ac:chgData name="Jamie Hamrick" userId="dffcead2-73ee-4e47-b333-7a80227a0b18" providerId="ADAL" clId="{2450121E-E944-4FC6-8390-C0A011F9192A}" dt="2026-09-15T20:11:41.270" v="8451" actId="700"/>
          <ac:spMkLst>
            <pc:docMk/>
            <pc:sldMk cId="4177551157" sldId="1302"/>
            <ac:spMk id="4" creationId="{6C8BED89-982A-D15C-D828-B421B17520D1}"/>
          </ac:spMkLst>
        </pc:spChg>
        <pc:picChg chg="mod">
          <ac:chgData name="Jamie Hamrick" userId="dffcead2-73ee-4e47-b333-7a80227a0b18" providerId="ADAL" clId="{2450121E-E944-4FC6-8390-C0A011F9192A}" dt="2026-09-15T20:14:46.309" v="8503" actId="1076"/>
          <ac:picMkLst>
            <pc:docMk/>
            <pc:sldMk cId="4177551157" sldId="1302"/>
            <ac:picMk id="20" creationId="{275A96C9-A025-0A7B-BEE3-6EC7B8C9AAC8}"/>
          </ac:picMkLst>
        </pc:picChg>
        <pc:picChg chg="add mod">
          <ac:chgData name="Jamie Hamrick" userId="dffcead2-73ee-4e47-b333-7a80227a0b18" providerId="ADAL" clId="{2450121E-E944-4FC6-8390-C0A011F9192A}" dt="2026-09-16T19:23:23.780" v="9669"/>
          <ac:picMkLst>
            <pc:docMk/>
            <pc:sldMk cId="4177551157" sldId="1302"/>
            <ac:picMk id="24" creationId="{6396D974-7E16-4412-B2BC-2AD9145AA294}"/>
          </ac:picMkLst>
        </pc:picChg>
      </pc:sldChg>
      <pc:sldChg chg="addSp delSp modSp new mod modAnim">
        <pc:chgData name="Jamie Hamrick" userId="dffcead2-73ee-4e47-b333-7a80227a0b18" providerId="ADAL" clId="{2450121E-E944-4FC6-8390-C0A011F9192A}" dt="2026-09-16T19:22:15.860" v="9668"/>
        <pc:sldMkLst>
          <pc:docMk/>
          <pc:sldMk cId="2983839730" sldId="1303"/>
        </pc:sldMkLst>
        <pc:spChg chg="mod">
          <ac:chgData name="Jamie Hamrick" userId="dffcead2-73ee-4e47-b333-7a80227a0b18" providerId="ADAL" clId="{2450121E-E944-4FC6-8390-C0A011F9192A}" dt="2026-09-16T19:01:55.242" v="9205" actId="6549"/>
          <ac:spMkLst>
            <pc:docMk/>
            <pc:sldMk cId="2983839730" sldId="1303"/>
            <ac:spMk id="2" creationId="{9E58C0EA-386D-C290-08D8-635D9AC4B453}"/>
          </ac:spMkLst>
        </pc:spChg>
        <pc:spChg chg="del">
          <ac:chgData name="Jamie Hamrick" userId="dffcead2-73ee-4e47-b333-7a80227a0b18" providerId="ADAL" clId="{2450121E-E944-4FC6-8390-C0A011F9192A}" dt="2026-09-16T18:58:07.184" v="9117"/>
          <ac:spMkLst>
            <pc:docMk/>
            <pc:sldMk cId="2983839730" sldId="1303"/>
            <ac:spMk id="3" creationId="{52965B0D-6DDE-2CE0-9497-F70DE39C318A}"/>
          </ac:spMkLst>
        </pc:spChg>
        <pc:picChg chg="add mod">
          <ac:chgData name="Jamie Hamrick" userId="dffcead2-73ee-4e47-b333-7a80227a0b18" providerId="ADAL" clId="{2450121E-E944-4FC6-8390-C0A011F9192A}" dt="2026-09-16T18:58:28.802" v="9120" actId="1076"/>
          <ac:picMkLst>
            <pc:docMk/>
            <pc:sldMk cId="2983839730" sldId="1303"/>
            <ac:picMk id="5" creationId="{79E36C80-04E7-0782-C926-C974ADA1D4BF}"/>
          </ac:picMkLst>
        </pc:picChg>
        <pc:picChg chg="add mod">
          <ac:chgData name="Jamie Hamrick" userId="dffcead2-73ee-4e47-b333-7a80227a0b18" providerId="ADAL" clId="{2450121E-E944-4FC6-8390-C0A011F9192A}" dt="2026-09-16T19:22:15.860" v="9668"/>
          <ac:picMkLst>
            <pc:docMk/>
            <pc:sldMk cId="2983839730" sldId="1303"/>
            <ac:picMk id="8" creationId="{F4E83E2E-123C-6789-FA3A-3D5478958D60}"/>
          </ac:picMkLst>
        </pc:picChg>
      </pc:sldChg>
      <pc:sldChg chg="addSp modSp new mod modAnim">
        <pc:chgData name="Jamie Hamrick" userId="dffcead2-73ee-4e47-b333-7a80227a0b18" providerId="ADAL" clId="{2450121E-E944-4FC6-8390-C0A011F9192A}" dt="2026-09-16T19:19:00.845" v="9667"/>
        <pc:sldMkLst>
          <pc:docMk/>
          <pc:sldMk cId="1377774969" sldId="1304"/>
        </pc:sldMkLst>
        <pc:spChg chg="mod">
          <ac:chgData name="Jamie Hamrick" userId="dffcead2-73ee-4e47-b333-7a80227a0b18" providerId="ADAL" clId="{2450121E-E944-4FC6-8390-C0A011F9192A}" dt="2026-09-16T18:13:49.630" v="8883" actId="20577"/>
          <ac:spMkLst>
            <pc:docMk/>
            <pc:sldMk cId="1377774969" sldId="1304"/>
            <ac:spMk id="2" creationId="{4DAF614B-AD66-6946-D8A4-525444DE2AF9}"/>
          </ac:spMkLst>
        </pc:spChg>
        <pc:spChg chg="mod">
          <ac:chgData name="Jamie Hamrick" userId="dffcead2-73ee-4e47-b333-7a80227a0b18" providerId="ADAL" clId="{2450121E-E944-4FC6-8390-C0A011F9192A}" dt="2026-09-16T18:58:51.835" v="9122" actId="27636"/>
          <ac:spMkLst>
            <pc:docMk/>
            <pc:sldMk cId="1377774969" sldId="1304"/>
            <ac:spMk id="3" creationId="{644AD635-6A69-6CC9-A69C-0E67895ABA7E}"/>
          </ac:spMkLst>
        </pc:spChg>
        <pc:picChg chg="add mod">
          <ac:chgData name="Jamie Hamrick" userId="dffcead2-73ee-4e47-b333-7a80227a0b18" providerId="ADAL" clId="{2450121E-E944-4FC6-8390-C0A011F9192A}" dt="2026-09-16T18:59:13.924" v="9128" actId="1076"/>
          <ac:picMkLst>
            <pc:docMk/>
            <pc:sldMk cId="1377774969" sldId="1304"/>
            <ac:picMk id="5" creationId="{DA881941-CB42-4B91-9EB4-28B76500A41D}"/>
          </ac:picMkLst>
        </pc:picChg>
        <pc:picChg chg="add mod">
          <ac:chgData name="Jamie Hamrick" userId="dffcead2-73ee-4e47-b333-7a80227a0b18" providerId="ADAL" clId="{2450121E-E944-4FC6-8390-C0A011F9192A}" dt="2026-09-16T19:19:00.845" v="9667"/>
          <ac:picMkLst>
            <pc:docMk/>
            <pc:sldMk cId="1377774969" sldId="1304"/>
            <ac:picMk id="9" creationId="{4101EFF4-B4C6-F997-4612-0F3C19618CB1}"/>
          </ac:picMkLst>
        </pc:picChg>
      </pc:sldChg>
      <pc:sldChg chg="addSp delSp modSp new del mod setBg delAnim modAnim">
        <pc:chgData name="Jamie Hamrick" userId="dffcead2-73ee-4e47-b333-7a80227a0b18" providerId="ADAL" clId="{2450121E-E944-4FC6-8390-C0A011F9192A}" dt="2026-09-16T19:01:26.561" v="9129" actId="47"/>
        <pc:sldMkLst>
          <pc:docMk/>
          <pc:sldMk cId="492055802" sldId="1305"/>
        </pc:sldMkLst>
        <pc:spChg chg="mod ord">
          <ac:chgData name="Jamie Hamrick" userId="dffcead2-73ee-4e47-b333-7a80227a0b18" providerId="ADAL" clId="{2450121E-E944-4FC6-8390-C0A011F9192A}" dt="2026-09-16T18:19:01.906" v="9114" actId="26606"/>
          <ac:spMkLst>
            <pc:docMk/>
            <pc:sldMk cId="492055802" sldId="1305"/>
            <ac:spMk id="2" creationId="{1561C675-A7E7-A8F9-999D-DA10965E3CF3}"/>
          </ac:spMkLst>
        </pc:spChg>
        <pc:spChg chg="add">
          <ac:chgData name="Jamie Hamrick" userId="dffcead2-73ee-4e47-b333-7a80227a0b18" providerId="ADAL" clId="{2450121E-E944-4FC6-8390-C0A011F9192A}" dt="2026-09-16T18:19:01.906" v="9114" actId="26606"/>
          <ac:spMkLst>
            <pc:docMk/>
            <pc:sldMk cId="492055802" sldId="1305"/>
            <ac:spMk id="8" creationId="{8C266B9D-DC87-430A-8D3A-2E83639A1768}"/>
          </ac:spMkLst>
        </pc:spChg>
        <pc:spChg chg="add">
          <ac:chgData name="Jamie Hamrick" userId="dffcead2-73ee-4e47-b333-7a80227a0b18" providerId="ADAL" clId="{2450121E-E944-4FC6-8390-C0A011F9192A}" dt="2026-09-16T18:19:01.906" v="9114" actId="26606"/>
          <ac:spMkLst>
            <pc:docMk/>
            <pc:sldMk cId="492055802" sldId="1305"/>
            <ac:spMk id="10" creationId="{69282F36-261B-49B3-8CA9-FB857C475A0E}"/>
          </ac:spMkLst>
        </pc:spChg>
        <pc:spChg chg="add">
          <ac:chgData name="Jamie Hamrick" userId="dffcead2-73ee-4e47-b333-7a80227a0b18" providerId="ADAL" clId="{2450121E-E944-4FC6-8390-C0A011F9192A}" dt="2026-09-16T18:19:01.906" v="9114" actId="26606"/>
          <ac:spMkLst>
            <pc:docMk/>
            <pc:sldMk cId="492055802" sldId="1305"/>
            <ac:spMk id="12" creationId="{B87215C3-3B83-4BE7-9213-26E084BD6158}"/>
          </ac:spMkLst>
        </pc:spChg>
        <pc:spChg chg="add">
          <ac:chgData name="Jamie Hamrick" userId="dffcead2-73ee-4e47-b333-7a80227a0b18" providerId="ADAL" clId="{2450121E-E944-4FC6-8390-C0A011F9192A}" dt="2026-09-16T18:19:01.906" v="9114" actId="26606"/>
          <ac:spMkLst>
            <pc:docMk/>
            <pc:sldMk cId="492055802" sldId="1305"/>
            <ac:spMk id="14" creationId="{13A105D4-2907-419E-8223-4C266BA1E5FB}"/>
          </ac:spMkLst>
        </pc:spChg>
        <pc:spChg chg="add">
          <ac:chgData name="Jamie Hamrick" userId="dffcead2-73ee-4e47-b333-7a80227a0b18" providerId="ADAL" clId="{2450121E-E944-4FC6-8390-C0A011F9192A}" dt="2026-09-16T18:19:01.906" v="9114" actId="26606"/>
          <ac:spMkLst>
            <pc:docMk/>
            <pc:sldMk cId="492055802" sldId="1305"/>
            <ac:spMk id="16" creationId="{1EEE7F17-8E08-4C69-8E22-661908E6DF72}"/>
          </ac:spMkLst>
        </pc:spChg>
        <pc:picChg chg="add del mod">
          <ac:chgData name="Jamie Hamrick" userId="dffcead2-73ee-4e47-b333-7a80227a0b18" providerId="ADAL" clId="{2450121E-E944-4FC6-8390-C0A011F9192A}" dt="2026-09-16T18:58:54.484" v="9123" actId="21"/>
          <ac:picMkLst>
            <pc:docMk/>
            <pc:sldMk cId="492055802" sldId="1305"/>
            <ac:picMk id="3" creationId="{DA881941-CB42-4B91-9EB4-28B76500A41D}"/>
          </ac:picMkLst>
        </pc:picChg>
      </pc:sldChg>
      <pc:sldMasterChg chg="delSldLayout">
        <pc:chgData name="Jamie Hamrick" userId="dffcead2-73ee-4e47-b333-7a80227a0b18" providerId="ADAL" clId="{2450121E-E944-4FC6-8390-C0A011F9192A}" dt="2026-09-15T14:17:58.594" v="4441" actId="47"/>
        <pc:sldMasterMkLst>
          <pc:docMk/>
          <pc:sldMasterMk cId="1107641600" sldId="2147483694"/>
        </pc:sldMasterMkLst>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1">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0NoLn">
    <dgm:fillClrLst meth="repeat">
      <a:schemeClr val="accent3">
        <a:shade val="80000"/>
      </a:schemeClr>
    </dgm:fillClrLst>
    <dgm:linClrLst meth="repeat">
      <a:schemeClr val="lt1">
        <a:alpha val="0"/>
      </a:schemeClr>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node1NoLn">
    <dgm:fillClrLst>
      <a:schemeClr val="accent3">
        <a:shade val="80000"/>
      </a:schemeClr>
      <a:schemeClr val="accent3">
        <a:tint val="70000"/>
      </a:schemeClr>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2NoLn">
    <dgm:fillClrLst>
      <a:schemeClr val="accent3">
        <a:tint val="99000"/>
      </a:schemeClr>
    </dgm:fillClrLst>
    <dgm:linClrLst meth="repeat">
      <a:schemeClr val="lt1">
        <a:alpha val="0"/>
      </a:schemeClr>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3NoLn">
    <dgm:fillClrLst>
      <a:schemeClr val="accent3">
        <a:tint val="80000"/>
      </a:schemeClr>
    </dgm:fillClrLst>
    <dgm:linClrLst meth="repeat">
      <a:schemeClr val="lt1">
        <a:alpha val="0"/>
      </a:schemeClr>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node4NoLn">
    <dgm:fillClrLst>
      <a:schemeClr val="accent3">
        <a:tint val="70000"/>
      </a:schemeClr>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6">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8">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1C32E6-27E3-47E9-9173-067B63450F82}" type="doc">
      <dgm:prSet loTypeId="urn:microsoft.com/office/officeart/2005/8/layout/default" loCatId="list" qsTypeId="urn:microsoft.com/office/officeart/2005/8/quickstyle/simple1#1" qsCatId="simple" csTypeId="urn:microsoft.com/office/officeart/2005/8/colors/colorful1#1" csCatId="colorful" phldr="1"/>
      <dgm:spPr/>
      <dgm:t>
        <a:bodyPr/>
        <a:lstStyle/>
        <a:p>
          <a:endParaRPr lang="en-US"/>
        </a:p>
      </dgm:t>
    </dgm:pt>
    <dgm:pt modelId="{6306139B-45EF-4F3D-AEAF-63A96721581C}">
      <dgm:prSet/>
      <dgm:spPr/>
      <dgm:t>
        <a:bodyPr/>
        <a:lstStyle/>
        <a:p>
          <a:r>
            <a:rPr lang="en-US" b="1" dirty="0"/>
            <a:t>Size of </a:t>
          </a:r>
        </a:p>
        <a:p>
          <a:r>
            <a:rPr lang="en-US" b="1" dirty="0"/>
            <a:t>Class of 2027 (approx.):</a:t>
          </a:r>
        </a:p>
        <a:p>
          <a:r>
            <a:rPr lang="en-US" b="1" dirty="0"/>
            <a:t>425</a:t>
          </a:r>
          <a:endParaRPr lang="en-US" dirty="0">
            <a:highlight>
              <a:srgbClr val="FFFF00"/>
            </a:highlight>
          </a:endParaRPr>
        </a:p>
      </dgm:t>
    </dgm:pt>
    <dgm:pt modelId="{790332EB-4E18-4302-AF7F-B18648BBA8CB}" type="parTrans" cxnId="{6FC68273-753F-423F-854C-09D5DDB4CE2C}">
      <dgm:prSet/>
      <dgm:spPr/>
      <dgm:t>
        <a:bodyPr/>
        <a:lstStyle/>
        <a:p>
          <a:endParaRPr lang="en-US"/>
        </a:p>
      </dgm:t>
    </dgm:pt>
    <dgm:pt modelId="{B722BCEB-FC8F-4770-968A-921B53B5F398}" type="sibTrans" cxnId="{6FC68273-753F-423F-854C-09D5DDB4CE2C}">
      <dgm:prSet/>
      <dgm:spPr/>
      <dgm:t>
        <a:bodyPr/>
        <a:lstStyle/>
        <a:p>
          <a:endParaRPr lang="en-US"/>
        </a:p>
      </dgm:t>
    </dgm:pt>
    <dgm:pt modelId="{BD5D0F33-13DD-42C9-A442-77B522FBAB82}">
      <dgm:prSet custT="1"/>
      <dgm:spPr/>
      <dgm:t>
        <a:bodyPr/>
        <a:lstStyle/>
        <a:p>
          <a:r>
            <a:rPr lang="en-US" sz="2100" b="1" dirty="0"/>
            <a:t>Class Rank Reporting</a:t>
          </a:r>
          <a:endParaRPr lang="en-US" sz="2100" dirty="0"/>
        </a:p>
        <a:p>
          <a:r>
            <a:rPr lang="en-US" sz="2300" b="1" dirty="0"/>
            <a:t>None</a:t>
          </a:r>
        </a:p>
        <a:p>
          <a:r>
            <a:rPr lang="en-US" sz="2300" i="1" dirty="0"/>
            <a:t>(CCSD does not rank) </a:t>
          </a:r>
        </a:p>
      </dgm:t>
    </dgm:pt>
    <dgm:pt modelId="{DDFC671C-4DBF-4392-9E4C-A9DDEF597C89}" type="parTrans" cxnId="{6210598C-288C-46DC-96B5-A608C26DD840}">
      <dgm:prSet/>
      <dgm:spPr/>
      <dgm:t>
        <a:bodyPr/>
        <a:lstStyle/>
        <a:p>
          <a:endParaRPr lang="en-US"/>
        </a:p>
      </dgm:t>
    </dgm:pt>
    <dgm:pt modelId="{3BB8B446-D069-4E14-969C-28AAD7B5DE8D}" type="sibTrans" cxnId="{6210598C-288C-46DC-96B5-A608C26DD840}">
      <dgm:prSet/>
      <dgm:spPr/>
      <dgm:t>
        <a:bodyPr/>
        <a:lstStyle/>
        <a:p>
          <a:endParaRPr lang="en-US"/>
        </a:p>
      </dgm:t>
    </dgm:pt>
    <dgm:pt modelId="{CD4B8D95-66F8-4A3D-8A20-311F4F5E819E}">
      <dgm:prSet/>
      <dgm:spPr/>
      <dgm:t>
        <a:bodyPr/>
        <a:lstStyle/>
        <a:p>
          <a:r>
            <a:rPr lang="en-US" b="1" dirty="0"/>
            <a:t>Date of Entry </a:t>
          </a:r>
        </a:p>
        <a:p>
          <a:r>
            <a:rPr lang="en-US" b="1" dirty="0"/>
            <a:t>(aka 9</a:t>
          </a:r>
          <a:r>
            <a:rPr lang="en-US" b="1" baseline="30000" dirty="0"/>
            <a:t>th</a:t>
          </a:r>
          <a:r>
            <a:rPr lang="en-US" b="1" dirty="0"/>
            <a:t> Grade Entry Date): </a:t>
          </a:r>
        </a:p>
        <a:p>
          <a:r>
            <a:rPr lang="en-US" b="1" dirty="0"/>
            <a:t>8/1/2023</a:t>
          </a:r>
          <a:endParaRPr lang="en-US" dirty="0">
            <a:highlight>
              <a:srgbClr val="FFFF00"/>
            </a:highlight>
          </a:endParaRPr>
        </a:p>
      </dgm:t>
    </dgm:pt>
    <dgm:pt modelId="{6FCD0D16-315F-4F90-9485-6B127F0B799F}" type="parTrans" cxnId="{EA7FB50C-E195-44E1-8D0F-E47B868E1444}">
      <dgm:prSet/>
      <dgm:spPr/>
      <dgm:t>
        <a:bodyPr/>
        <a:lstStyle/>
        <a:p>
          <a:endParaRPr lang="en-US"/>
        </a:p>
      </dgm:t>
    </dgm:pt>
    <dgm:pt modelId="{C58A94BD-E44A-436C-8E73-F2D5A8B7F4CD}" type="sibTrans" cxnId="{EA7FB50C-E195-44E1-8D0F-E47B868E1444}">
      <dgm:prSet/>
      <dgm:spPr/>
      <dgm:t>
        <a:bodyPr/>
        <a:lstStyle/>
        <a:p>
          <a:endParaRPr lang="en-US"/>
        </a:p>
      </dgm:t>
    </dgm:pt>
    <dgm:pt modelId="{05AF9EC9-8604-4187-BDB1-1BA136C97DC1}">
      <dgm:prSet/>
      <dgm:spPr/>
      <dgm:t>
        <a:bodyPr/>
        <a:lstStyle/>
        <a:p>
          <a:pPr algn="ctr"/>
          <a:r>
            <a:rPr lang="en-US" b="1" dirty="0"/>
            <a:t>Graduation Date: 5/19/2027</a:t>
          </a:r>
          <a:endParaRPr lang="en-US" dirty="0"/>
        </a:p>
      </dgm:t>
    </dgm:pt>
    <dgm:pt modelId="{3000B262-4CEA-419B-9C0E-586B952097F4}" type="parTrans" cxnId="{D580DA5F-020E-414D-A71D-3FD7A6B1C8B9}">
      <dgm:prSet/>
      <dgm:spPr/>
      <dgm:t>
        <a:bodyPr/>
        <a:lstStyle/>
        <a:p>
          <a:endParaRPr lang="en-US"/>
        </a:p>
      </dgm:t>
    </dgm:pt>
    <dgm:pt modelId="{2EAF8A1E-B298-4591-AEAA-08F3DCFF887D}" type="sibTrans" cxnId="{D580DA5F-020E-414D-A71D-3FD7A6B1C8B9}">
      <dgm:prSet/>
      <dgm:spPr/>
      <dgm:t>
        <a:bodyPr/>
        <a:lstStyle/>
        <a:p>
          <a:endParaRPr lang="en-US"/>
        </a:p>
      </dgm:t>
    </dgm:pt>
    <dgm:pt modelId="{2A0770D6-1790-4FDD-842E-20389BD54FAD}">
      <dgm:prSet/>
      <dgm:spPr/>
      <dgm:t>
        <a:bodyPr/>
        <a:lstStyle/>
        <a:p>
          <a:pPr algn="ctr"/>
          <a:r>
            <a:rPr lang="en-US" b="1" i="1" dirty="0"/>
            <a:t>Ceremony Date is TBD</a:t>
          </a:r>
          <a:endParaRPr lang="en-US" dirty="0"/>
        </a:p>
      </dgm:t>
    </dgm:pt>
    <dgm:pt modelId="{36B4F8B0-5B2C-4AFE-A95E-BEE69A77C87D}" type="parTrans" cxnId="{6C9C21EF-0FC8-479C-98ED-5EBDC3D2FD4A}">
      <dgm:prSet/>
      <dgm:spPr/>
      <dgm:t>
        <a:bodyPr/>
        <a:lstStyle/>
        <a:p>
          <a:endParaRPr lang="en-US"/>
        </a:p>
      </dgm:t>
    </dgm:pt>
    <dgm:pt modelId="{97D1A471-DB79-4968-87F9-688512AE9C6F}" type="sibTrans" cxnId="{6C9C21EF-0FC8-479C-98ED-5EBDC3D2FD4A}">
      <dgm:prSet/>
      <dgm:spPr/>
      <dgm:t>
        <a:bodyPr/>
        <a:lstStyle/>
        <a:p>
          <a:endParaRPr lang="en-US"/>
        </a:p>
      </dgm:t>
    </dgm:pt>
    <dgm:pt modelId="{102987AB-A4C9-4F0D-9672-D746CFE76316}">
      <dgm:prSet/>
      <dgm:spPr/>
      <dgm:t>
        <a:bodyPr/>
        <a:lstStyle/>
        <a:p>
          <a:r>
            <a:rPr lang="en-US" b="1" dirty="0"/>
            <a:t>Grading Scale (if asked): </a:t>
          </a:r>
        </a:p>
        <a:p>
          <a:r>
            <a:rPr lang="en-US" b="1" dirty="0"/>
            <a:t>1-100</a:t>
          </a:r>
          <a:endParaRPr lang="en-US" dirty="0"/>
        </a:p>
      </dgm:t>
    </dgm:pt>
    <dgm:pt modelId="{79AFA22B-34D5-4D36-9181-B904AE9D6181}" type="parTrans" cxnId="{425B9D59-C3F4-4293-86F0-B65199203BC7}">
      <dgm:prSet/>
      <dgm:spPr/>
      <dgm:t>
        <a:bodyPr/>
        <a:lstStyle/>
        <a:p>
          <a:endParaRPr lang="en-US"/>
        </a:p>
      </dgm:t>
    </dgm:pt>
    <dgm:pt modelId="{AF776FBC-EBEF-459F-BE16-666AF1F2A53D}" type="sibTrans" cxnId="{425B9D59-C3F4-4293-86F0-B65199203BC7}">
      <dgm:prSet/>
      <dgm:spPr/>
      <dgm:t>
        <a:bodyPr/>
        <a:lstStyle/>
        <a:p>
          <a:endParaRPr lang="en-US"/>
        </a:p>
      </dgm:t>
    </dgm:pt>
    <dgm:pt modelId="{51C5121E-79E7-49DF-8D90-E624022A688A}">
      <dgm:prSet/>
      <dgm:spPr/>
      <dgm:t>
        <a:bodyPr/>
        <a:lstStyle/>
        <a:p>
          <a:r>
            <a:rPr lang="en-US" b="1" dirty="0"/>
            <a:t>GPA Scale: 4.0</a:t>
          </a:r>
          <a:endParaRPr lang="en-US" dirty="0"/>
        </a:p>
      </dgm:t>
    </dgm:pt>
    <dgm:pt modelId="{01FA4449-337B-4CF4-9D58-82EE88AE1606}" type="parTrans" cxnId="{6E231B2F-B203-48B4-9DF5-E44ADC7FDA6A}">
      <dgm:prSet/>
      <dgm:spPr/>
      <dgm:t>
        <a:bodyPr/>
        <a:lstStyle/>
        <a:p>
          <a:endParaRPr lang="en-US"/>
        </a:p>
      </dgm:t>
    </dgm:pt>
    <dgm:pt modelId="{41225AD2-74E0-4202-AD6B-DC915CB32C43}" type="sibTrans" cxnId="{6E231B2F-B203-48B4-9DF5-E44ADC7FDA6A}">
      <dgm:prSet/>
      <dgm:spPr/>
      <dgm:t>
        <a:bodyPr/>
        <a:lstStyle/>
        <a:p>
          <a:endParaRPr lang="en-US"/>
        </a:p>
      </dgm:t>
    </dgm:pt>
    <dgm:pt modelId="{D3204D2E-723A-4AE8-8A35-269E98D3BB47}">
      <dgm:prSet/>
      <dgm:spPr/>
      <dgm:t>
        <a:bodyPr/>
        <a:lstStyle/>
        <a:p>
          <a:r>
            <a:rPr lang="en-US" b="1" dirty="0"/>
            <a:t>Report your “Cumulative Weighted GPA” unless instructed differently</a:t>
          </a:r>
          <a:endParaRPr lang="en-US" dirty="0"/>
        </a:p>
      </dgm:t>
    </dgm:pt>
    <dgm:pt modelId="{19508112-1C3F-477B-B1C7-81629532AD6C}" type="parTrans" cxnId="{8DEC5CBE-3EAA-4604-8D17-E5F4AE40206D}">
      <dgm:prSet/>
      <dgm:spPr/>
      <dgm:t>
        <a:bodyPr/>
        <a:lstStyle/>
        <a:p>
          <a:endParaRPr lang="en-US"/>
        </a:p>
      </dgm:t>
    </dgm:pt>
    <dgm:pt modelId="{AD2DA617-4BBB-45D8-8E20-6424D6917F9C}" type="sibTrans" cxnId="{8DEC5CBE-3EAA-4604-8D17-E5F4AE40206D}">
      <dgm:prSet/>
      <dgm:spPr/>
      <dgm:t>
        <a:bodyPr/>
        <a:lstStyle/>
        <a:p>
          <a:endParaRPr lang="en-US"/>
        </a:p>
      </dgm:t>
    </dgm:pt>
    <dgm:pt modelId="{4045455C-9928-44E8-AB9E-415BE19F99C2}" type="pres">
      <dgm:prSet presAssocID="{9D1C32E6-27E3-47E9-9173-067B63450F82}" presName="diagram" presStyleCnt="0">
        <dgm:presLayoutVars>
          <dgm:dir/>
          <dgm:resizeHandles val="exact"/>
        </dgm:presLayoutVars>
      </dgm:prSet>
      <dgm:spPr/>
    </dgm:pt>
    <dgm:pt modelId="{90746D73-6FAF-4C2E-BCE2-E94933EAAD40}" type="pres">
      <dgm:prSet presAssocID="{CD4B8D95-66F8-4A3D-8A20-311F4F5E819E}" presName="node" presStyleLbl="node1" presStyleIdx="0" presStyleCnt="6">
        <dgm:presLayoutVars>
          <dgm:bulletEnabled val="1"/>
        </dgm:presLayoutVars>
      </dgm:prSet>
      <dgm:spPr/>
    </dgm:pt>
    <dgm:pt modelId="{673017A8-6CFD-4A83-BC8D-75F1938941BD}" type="pres">
      <dgm:prSet presAssocID="{C58A94BD-E44A-436C-8E73-F2D5A8B7F4CD}" presName="sibTrans" presStyleCnt="0"/>
      <dgm:spPr/>
    </dgm:pt>
    <dgm:pt modelId="{2A47552F-77C8-4F4D-A554-8430E44AC2AD}" type="pres">
      <dgm:prSet presAssocID="{05AF9EC9-8604-4187-BDB1-1BA136C97DC1}" presName="node" presStyleLbl="node1" presStyleIdx="1" presStyleCnt="6">
        <dgm:presLayoutVars>
          <dgm:bulletEnabled val="1"/>
        </dgm:presLayoutVars>
      </dgm:prSet>
      <dgm:spPr/>
    </dgm:pt>
    <dgm:pt modelId="{715E2433-2375-4759-92B3-F10948288961}" type="pres">
      <dgm:prSet presAssocID="{2EAF8A1E-B298-4591-AEAA-08F3DCFF887D}" presName="sibTrans" presStyleCnt="0"/>
      <dgm:spPr/>
    </dgm:pt>
    <dgm:pt modelId="{48287C2B-D58B-4368-9FEF-B4E100A4F483}" type="pres">
      <dgm:prSet presAssocID="{6306139B-45EF-4F3D-AEAF-63A96721581C}" presName="node" presStyleLbl="node1" presStyleIdx="2" presStyleCnt="6">
        <dgm:presLayoutVars>
          <dgm:bulletEnabled val="1"/>
        </dgm:presLayoutVars>
      </dgm:prSet>
      <dgm:spPr/>
    </dgm:pt>
    <dgm:pt modelId="{87A28FD3-98B6-41D0-81A3-57406AE7E255}" type="pres">
      <dgm:prSet presAssocID="{B722BCEB-FC8F-4770-968A-921B53B5F398}" presName="sibTrans" presStyleCnt="0"/>
      <dgm:spPr/>
    </dgm:pt>
    <dgm:pt modelId="{BB34F019-83A0-4D36-8392-65BC51F62AA2}" type="pres">
      <dgm:prSet presAssocID="{BD5D0F33-13DD-42C9-A442-77B522FBAB82}" presName="node" presStyleLbl="node1" presStyleIdx="3" presStyleCnt="6">
        <dgm:presLayoutVars>
          <dgm:bulletEnabled val="1"/>
        </dgm:presLayoutVars>
      </dgm:prSet>
      <dgm:spPr/>
    </dgm:pt>
    <dgm:pt modelId="{7485E7A8-5F2E-4159-BBE6-93F5AB6C84BB}" type="pres">
      <dgm:prSet presAssocID="{3BB8B446-D069-4E14-969C-28AAD7B5DE8D}" presName="sibTrans" presStyleCnt="0"/>
      <dgm:spPr/>
    </dgm:pt>
    <dgm:pt modelId="{126E0FD1-FCC7-4A8F-9CE5-7ADDCA251AB3}" type="pres">
      <dgm:prSet presAssocID="{51C5121E-79E7-49DF-8D90-E624022A688A}" presName="node" presStyleLbl="node1" presStyleIdx="4" presStyleCnt="6">
        <dgm:presLayoutVars>
          <dgm:bulletEnabled val="1"/>
        </dgm:presLayoutVars>
      </dgm:prSet>
      <dgm:spPr/>
    </dgm:pt>
    <dgm:pt modelId="{1D74B300-5E95-4EB1-A1ED-14FE6AB96693}" type="pres">
      <dgm:prSet presAssocID="{41225AD2-74E0-4202-AD6B-DC915CB32C43}" presName="sibTrans" presStyleCnt="0"/>
      <dgm:spPr/>
    </dgm:pt>
    <dgm:pt modelId="{41E622C1-DA54-439D-927E-028630B609FB}" type="pres">
      <dgm:prSet presAssocID="{102987AB-A4C9-4F0D-9672-D746CFE76316}" presName="node" presStyleLbl="node1" presStyleIdx="5" presStyleCnt="6">
        <dgm:presLayoutVars>
          <dgm:bulletEnabled val="1"/>
        </dgm:presLayoutVars>
      </dgm:prSet>
      <dgm:spPr/>
    </dgm:pt>
  </dgm:ptLst>
  <dgm:cxnLst>
    <dgm:cxn modelId="{EA7FB50C-E195-44E1-8D0F-E47B868E1444}" srcId="{9D1C32E6-27E3-47E9-9173-067B63450F82}" destId="{CD4B8D95-66F8-4A3D-8A20-311F4F5E819E}" srcOrd="0" destOrd="0" parTransId="{6FCD0D16-315F-4F90-9485-6B127F0B799F}" sibTransId="{C58A94BD-E44A-436C-8E73-F2D5A8B7F4CD}"/>
    <dgm:cxn modelId="{F5CDAD12-8D8E-435E-AA2A-C1A8364FDA6B}" type="presOf" srcId="{102987AB-A4C9-4F0D-9672-D746CFE76316}" destId="{41E622C1-DA54-439D-927E-028630B609FB}" srcOrd="0" destOrd="0" presId="urn:microsoft.com/office/officeart/2005/8/layout/default"/>
    <dgm:cxn modelId="{F632D926-9AB2-4379-98DD-D3E7041EDB66}" type="presOf" srcId="{9D1C32E6-27E3-47E9-9173-067B63450F82}" destId="{4045455C-9928-44E8-AB9E-415BE19F99C2}" srcOrd="0" destOrd="0" presId="urn:microsoft.com/office/officeart/2005/8/layout/default"/>
    <dgm:cxn modelId="{4ACC782B-18A3-4AB0-845D-3AF1F424255D}" type="presOf" srcId="{2A0770D6-1790-4FDD-842E-20389BD54FAD}" destId="{2A47552F-77C8-4F4D-A554-8430E44AC2AD}" srcOrd="0" destOrd="1" presId="urn:microsoft.com/office/officeart/2005/8/layout/default"/>
    <dgm:cxn modelId="{6E231B2F-B203-48B4-9DF5-E44ADC7FDA6A}" srcId="{9D1C32E6-27E3-47E9-9173-067B63450F82}" destId="{51C5121E-79E7-49DF-8D90-E624022A688A}" srcOrd="4" destOrd="0" parTransId="{01FA4449-337B-4CF4-9D58-82EE88AE1606}" sibTransId="{41225AD2-74E0-4202-AD6B-DC915CB32C43}"/>
    <dgm:cxn modelId="{D580DA5F-020E-414D-A71D-3FD7A6B1C8B9}" srcId="{9D1C32E6-27E3-47E9-9173-067B63450F82}" destId="{05AF9EC9-8604-4187-BDB1-1BA136C97DC1}" srcOrd="1" destOrd="0" parTransId="{3000B262-4CEA-419B-9C0E-586B952097F4}" sibTransId="{2EAF8A1E-B298-4591-AEAA-08F3DCFF887D}"/>
    <dgm:cxn modelId="{2D243162-58FD-40ED-9857-6326F190AB6C}" type="presOf" srcId="{05AF9EC9-8604-4187-BDB1-1BA136C97DC1}" destId="{2A47552F-77C8-4F4D-A554-8430E44AC2AD}" srcOrd="0" destOrd="0" presId="urn:microsoft.com/office/officeart/2005/8/layout/default"/>
    <dgm:cxn modelId="{6FC68273-753F-423F-854C-09D5DDB4CE2C}" srcId="{9D1C32E6-27E3-47E9-9173-067B63450F82}" destId="{6306139B-45EF-4F3D-AEAF-63A96721581C}" srcOrd="2" destOrd="0" parTransId="{790332EB-4E18-4302-AF7F-B18648BBA8CB}" sibTransId="{B722BCEB-FC8F-4770-968A-921B53B5F398}"/>
    <dgm:cxn modelId="{425B9D59-C3F4-4293-86F0-B65199203BC7}" srcId="{9D1C32E6-27E3-47E9-9173-067B63450F82}" destId="{102987AB-A4C9-4F0D-9672-D746CFE76316}" srcOrd="5" destOrd="0" parTransId="{79AFA22B-34D5-4D36-9181-B904AE9D6181}" sibTransId="{AF776FBC-EBEF-459F-BE16-666AF1F2A53D}"/>
    <dgm:cxn modelId="{D571C582-2A7A-4009-B3E4-148736D2F069}" type="presOf" srcId="{6306139B-45EF-4F3D-AEAF-63A96721581C}" destId="{48287C2B-D58B-4368-9FEF-B4E100A4F483}" srcOrd="0" destOrd="0" presId="urn:microsoft.com/office/officeart/2005/8/layout/default"/>
    <dgm:cxn modelId="{6210598C-288C-46DC-96B5-A608C26DD840}" srcId="{9D1C32E6-27E3-47E9-9173-067B63450F82}" destId="{BD5D0F33-13DD-42C9-A442-77B522FBAB82}" srcOrd="3" destOrd="0" parTransId="{DDFC671C-4DBF-4392-9E4C-A9DDEF597C89}" sibTransId="{3BB8B446-D069-4E14-969C-28AAD7B5DE8D}"/>
    <dgm:cxn modelId="{FC85E396-1EB4-46CF-9A88-238667A5CFFD}" type="presOf" srcId="{D3204D2E-723A-4AE8-8A35-269E98D3BB47}" destId="{126E0FD1-FCC7-4A8F-9CE5-7ADDCA251AB3}" srcOrd="0" destOrd="1" presId="urn:microsoft.com/office/officeart/2005/8/layout/default"/>
    <dgm:cxn modelId="{940FEA98-A00B-43CB-85CD-CBC9BC633ECE}" type="presOf" srcId="{CD4B8D95-66F8-4A3D-8A20-311F4F5E819E}" destId="{90746D73-6FAF-4C2E-BCE2-E94933EAAD40}" srcOrd="0" destOrd="0" presId="urn:microsoft.com/office/officeart/2005/8/layout/default"/>
    <dgm:cxn modelId="{20F337BE-28EB-44BD-BA98-D3E80D284CFC}" type="presOf" srcId="{BD5D0F33-13DD-42C9-A442-77B522FBAB82}" destId="{BB34F019-83A0-4D36-8392-65BC51F62AA2}" srcOrd="0" destOrd="0" presId="urn:microsoft.com/office/officeart/2005/8/layout/default"/>
    <dgm:cxn modelId="{8DEC5CBE-3EAA-4604-8D17-E5F4AE40206D}" srcId="{51C5121E-79E7-49DF-8D90-E624022A688A}" destId="{D3204D2E-723A-4AE8-8A35-269E98D3BB47}" srcOrd="0" destOrd="0" parTransId="{19508112-1C3F-477B-B1C7-81629532AD6C}" sibTransId="{AD2DA617-4BBB-45D8-8E20-6424D6917F9C}"/>
    <dgm:cxn modelId="{2E3AE6D6-5B11-4AB6-9366-B1D1248AF845}" type="presOf" srcId="{51C5121E-79E7-49DF-8D90-E624022A688A}" destId="{126E0FD1-FCC7-4A8F-9CE5-7ADDCA251AB3}" srcOrd="0" destOrd="0" presId="urn:microsoft.com/office/officeart/2005/8/layout/default"/>
    <dgm:cxn modelId="{6C9C21EF-0FC8-479C-98ED-5EBDC3D2FD4A}" srcId="{05AF9EC9-8604-4187-BDB1-1BA136C97DC1}" destId="{2A0770D6-1790-4FDD-842E-20389BD54FAD}" srcOrd="0" destOrd="0" parTransId="{36B4F8B0-5B2C-4AFE-A95E-BEE69A77C87D}" sibTransId="{97D1A471-DB79-4968-87F9-688512AE9C6F}"/>
    <dgm:cxn modelId="{C3BDEEC5-EEF6-4A09-BF10-3440E27FEA06}" type="presParOf" srcId="{4045455C-9928-44E8-AB9E-415BE19F99C2}" destId="{90746D73-6FAF-4C2E-BCE2-E94933EAAD40}" srcOrd="0" destOrd="0" presId="urn:microsoft.com/office/officeart/2005/8/layout/default"/>
    <dgm:cxn modelId="{032754FB-78CE-4692-AD93-2B9B181949BE}" type="presParOf" srcId="{4045455C-9928-44E8-AB9E-415BE19F99C2}" destId="{673017A8-6CFD-4A83-BC8D-75F1938941BD}" srcOrd="1" destOrd="0" presId="urn:microsoft.com/office/officeart/2005/8/layout/default"/>
    <dgm:cxn modelId="{50747798-82B5-44DF-89C9-CC6ABB01A94C}" type="presParOf" srcId="{4045455C-9928-44E8-AB9E-415BE19F99C2}" destId="{2A47552F-77C8-4F4D-A554-8430E44AC2AD}" srcOrd="2" destOrd="0" presId="urn:microsoft.com/office/officeart/2005/8/layout/default"/>
    <dgm:cxn modelId="{AC568654-7BE5-4D08-AE4D-B71A57862CCA}" type="presParOf" srcId="{4045455C-9928-44E8-AB9E-415BE19F99C2}" destId="{715E2433-2375-4759-92B3-F10948288961}" srcOrd="3" destOrd="0" presId="urn:microsoft.com/office/officeart/2005/8/layout/default"/>
    <dgm:cxn modelId="{2F05AA2F-8D22-4D3D-AD21-8A3E6BFE616D}" type="presParOf" srcId="{4045455C-9928-44E8-AB9E-415BE19F99C2}" destId="{48287C2B-D58B-4368-9FEF-B4E100A4F483}" srcOrd="4" destOrd="0" presId="urn:microsoft.com/office/officeart/2005/8/layout/default"/>
    <dgm:cxn modelId="{97C3BE09-9FE1-478E-8071-35DB93E9CE9D}" type="presParOf" srcId="{4045455C-9928-44E8-AB9E-415BE19F99C2}" destId="{87A28FD3-98B6-41D0-81A3-57406AE7E255}" srcOrd="5" destOrd="0" presId="urn:microsoft.com/office/officeart/2005/8/layout/default"/>
    <dgm:cxn modelId="{1268882F-8FAC-48E2-BD55-045EB1805139}" type="presParOf" srcId="{4045455C-9928-44E8-AB9E-415BE19F99C2}" destId="{BB34F019-83A0-4D36-8392-65BC51F62AA2}" srcOrd="6" destOrd="0" presId="urn:microsoft.com/office/officeart/2005/8/layout/default"/>
    <dgm:cxn modelId="{40955ECE-5A30-497A-B5CB-DE5952FDE414}" type="presParOf" srcId="{4045455C-9928-44E8-AB9E-415BE19F99C2}" destId="{7485E7A8-5F2E-4159-BBE6-93F5AB6C84BB}" srcOrd="7" destOrd="0" presId="urn:microsoft.com/office/officeart/2005/8/layout/default"/>
    <dgm:cxn modelId="{9E86421D-3292-4078-A643-6A03F74478C4}" type="presParOf" srcId="{4045455C-9928-44E8-AB9E-415BE19F99C2}" destId="{126E0FD1-FCC7-4A8F-9CE5-7ADDCA251AB3}" srcOrd="8" destOrd="0" presId="urn:microsoft.com/office/officeart/2005/8/layout/default"/>
    <dgm:cxn modelId="{A7889AF3-ADCC-4839-8409-49EF39A10045}" type="presParOf" srcId="{4045455C-9928-44E8-AB9E-415BE19F99C2}" destId="{1D74B300-5E95-4EB1-A1ED-14FE6AB96693}" srcOrd="9" destOrd="0" presId="urn:microsoft.com/office/officeart/2005/8/layout/default"/>
    <dgm:cxn modelId="{EC1D62CD-2413-467A-B550-B3A0C7BABE67}" type="presParOf" srcId="{4045455C-9928-44E8-AB9E-415BE19F99C2}" destId="{41E622C1-DA54-439D-927E-028630B609FB}"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75C907-1C62-46B5-8637-761D08BF27C4}" type="doc">
      <dgm:prSet loTypeId="urn:microsoft.com/office/officeart/2005/8/layout/hList1" loCatId="list" qsTypeId="urn:microsoft.com/office/officeart/2005/8/quickstyle/simple1#2" qsCatId="simple" csTypeId="urn:microsoft.com/office/officeart/2005/8/colors/colorful1#2" csCatId="colorful" phldr="1"/>
      <dgm:spPr/>
      <dgm:t>
        <a:bodyPr/>
        <a:lstStyle/>
        <a:p>
          <a:endParaRPr lang="en-US"/>
        </a:p>
      </dgm:t>
    </dgm:pt>
    <dgm:pt modelId="{E667603E-6DFF-4845-B4E8-62B23F1B2485}">
      <dgm:prSet/>
      <dgm:spPr/>
      <dgm:t>
        <a:bodyPr/>
        <a:lstStyle/>
        <a:p>
          <a:r>
            <a:rPr lang="en-US" b="1" dirty="0"/>
            <a:t>Course Levels</a:t>
          </a:r>
          <a:endParaRPr lang="en-US" dirty="0"/>
        </a:p>
      </dgm:t>
    </dgm:pt>
    <dgm:pt modelId="{DCE70F5A-4C68-4924-9710-6227BAC550D0}" type="parTrans" cxnId="{A6A9760E-9BA7-43CE-8982-512FCEDB6C66}">
      <dgm:prSet/>
      <dgm:spPr/>
      <dgm:t>
        <a:bodyPr/>
        <a:lstStyle/>
        <a:p>
          <a:endParaRPr lang="en-US"/>
        </a:p>
      </dgm:t>
    </dgm:pt>
    <dgm:pt modelId="{8506F7B1-2F53-4E06-8254-FC0CB25CEF95}" type="sibTrans" cxnId="{A6A9760E-9BA7-43CE-8982-512FCEDB6C66}">
      <dgm:prSet/>
      <dgm:spPr/>
      <dgm:t>
        <a:bodyPr/>
        <a:lstStyle/>
        <a:p>
          <a:endParaRPr lang="en-US"/>
        </a:p>
      </dgm:t>
    </dgm:pt>
    <dgm:pt modelId="{5F2B5A98-2E4B-494F-B63C-C32392E2F9FD}">
      <dgm:prSet/>
      <dgm:spPr/>
      <dgm:t>
        <a:bodyPr/>
        <a:lstStyle/>
        <a:p>
          <a:r>
            <a:rPr lang="en-US" sz="2100" b="1" dirty="0"/>
            <a:t>Regular/Standard or College Prep </a:t>
          </a:r>
          <a:r>
            <a:rPr lang="en-US" sz="2100" b="0" dirty="0"/>
            <a:t>(just be consistent)</a:t>
          </a:r>
        </a:p>
      </dgm:t>
    </dgm:pt>
    <dgm:pt modelId="{CA37A34E-2C64-4916-97EA-1A0DC573B3C1}" type="parTrans" cxnId="{E0D69866-45FD-4C86-9D84-7C25756DA0CC}">
      <dgm:prSet/>
      <dgm:spPr/>
      <dgm:t>
        <a:bodyPr/>
        <a:lstStyle/>
        <a:p>
          <a:endParaRPr lang="en-US"/>
        </a:p>
      </dgm:t>
    </dgm:pt>
    <dgm:pt modelId="{39894699-F225-4D76-9ADB-D9312CFD28D4}" type="sibTrans" cxnId="{E0D69866-45FD-4C86-9D84-7C25756DA0CC}">
      <dgm:prSet/>
      <dgm:spPr/>
      <dgm:t>
        <a:bodyPr/>
        <a:lstStyle/>
        <a:p>
          <a:endParaRPr lang="en-US"/>
        </a:p>
      </dgm:t>
    </dgm:pt>
    <dgm:pt modelId="{6ED4A8A1-5B35-4BD3-9FB9-61574F39DC77}">
      <dgm:prSet custT="1"/>
      <dgm:spPr/>
      <dgm:t>
        <a:bodyPr/>
        <a:lstStyle/>
        <a:p>
          <a:r>
            <a:rPr lang="en-US" sz="2100" b="1" dirty="0"/>
            <a:t>Honors/H</a:t>
          </a:r>
          <a:endParaRPr lang="en-US" sz="2100" dirty="0"/>
        </a:p>
      </dgm:t>
    </dgm:pt>
    <dgm:pt modelId="{50E782D5-768C-4A2A-BD40-FD4802E5CFA3}" type="parTrans" cxnId="{4490B6CD-61D8-4087-A34A-9CE795AB9E93}">
      <dgm:prSet/>
      <dgm:spPr/>
      <dgm:t>
        <a:bodyPr/>
        <a:lstStyle/>
        <a:p>
          <a:endParaRPr lang="en-US"/>
        </a:p>
      </dgm:t>
    </dgm:pt>
    <dgm:pt modelId="{2A0A0B38-50EB-421D-B754-B69F8DFA46E7}" type="sibTrans" cxnId="{4490B6CD-61D8-4087-A34A-9CE795AB9E93}">
      <dgm:prSet/>
      <dgm:spPr/>
      <dgm:t>
        <a:bodyPr/>
        <a:lstStyle/>
        <a:p>
          <a:endParaRPr lang="en-US"/>
        </a:p>
      </dgm:t>
    </dgm:pt>
    <dgm:pt modelId="{3D9054E6-78C1-4A69-BEE3-5D583CF20C24}">
      <dgm:prSet/>
      <dgm:spPr/>
      <dgm:t>
        <a:bodyPr/>
        <a:lstStyle/>
        <a:p>
          <a:r>
            <a:rPr lang="en-US" sz="2100" b="1" dirty="0"/>
            <a:t>AP</a:t>
          </a:r>
          <a:endParaRPr lang="en-US" sz="2100" dirty="0"/>
        </a:p>
      </dgm:t>
    </dgm:pt>
    <dgm:pt modelId="{AE5D6099-A7A0-425A-B396-8D2E72995F70}" type="parTrans" cxnId="{D5AF888A-6F6F-49E1-83C9-9F22E3B4B74A}">
      <dgm:prSet/>
      <dgm:spPr/>
      <dgm:t>
        <a:bodyPr/>
        <a:lstStyle/>
        <a:p>
          <a:endParaRPr lang="en-US"/>
        </a:p>
      </dgm:t>
    </dgm:pt>
    <dgm:pt modelId="{6F7097D2-9BC2-4426-B3E8-C0B46039F5CC}" type="sibTrans" cxnId="{D5AF888A-6F6F-49E1-83C9-9F22E3B4B74A}">
      <dgm:prSet/>
      <dgm:spPr/>
      <dgm:t>
        <a:bodyPr/>
        <a:lstStyle/>
        <a:p>
          <a:endParaRPr lang="en-US"/>
        </a:p>
      </dgm:t>
    </dgm:pt>
    <dgm:pt modelId="{876BFB9F-B768-4711-967C-060F745928A8}">
      <dgm:prSet/>
      <dgm:spPr/>
      <dgm:t>
        <a:bodyPr/>
        <a:lstStyle/>
        <a:p>
          <a:r>
            <a:rPr lang="en-US" sz="2100" b="1" dirty="0"/>
            <a:t>Dual Enrollment</a:t>
          </a:r>
          <a:endParaRPr lang="en-US" sz="2100" dirty="0"/>
        </a:p>
      </dgm:t>
    </dgm:pt>
    <dgm:pt modelId="{15B3F833-9932-4B01-9151-3D04B1CA0F16}" type="parTrans" cxnId="{30A689BA-BA75-4ED4-842D-53C06FD3A1BF}">
      <dgm:prSet/>
      <dgm:spPr/>
      <dgm:t>
        <a:bodyPr/>
        <a:lstStyle/>
        <a:p>
          <a:endParaRPr lang="en-US"/>
        </a:p>
      </dgm:t>
    </dgm:pt>
    <dgm:pt modelId="{61993427-AE38-415B-8E58-21ABF92E4BF6}" type="sibTrans" cxnId="{30A689BA-BA75-4ED4-842D-53C06FD3A1BF}">
      <dgm:prSet/>
      <dgm:spPr/>
      <dgm:t>
        <a:bodyPr/>
        <a:lstStyle/>
        <a:p>
          <a:endParaRPr lang="en-US"/>
        </a:p>
      </dgm:t>
    </dgm:pt>
    <dgm:pt modelId="{13A4C99E-DF32-4274-9252-6F9B82039393}">
      <dgm:prSet/>
      <dgm:spPr/>
      <dgm:t>
        <a:bodyPr/>
        <a:lstStyle/>
        <a:p>
          <a:r>
            <a:rPr lang="en-US" b="1" dirty="0"/>
            <a:t>Schedule</a:t>
          </a:r>
          <a:endParaRPr lang="en-US" dirty="0"/>
        </a:p>
      </dgm:t>
    </dgm:pt>
    <dgm:pt modelId="{832BF33A-80D9-4191-B337-2D3A00FB5A98}" type="parTrans" cxnId="{23BA428F-35A3-4A8E-966B-475328A7901A}">
      <dgm:prSet/>
      <dgm:spPr/>
      <dgm:t>
        <a:bodyPr/>
        <a:lstStyle/>
        <a:p>
          <a:endParaRPr lang="en-US"/>
        </a:p>
      </dgm:t>
    </dgm:pt>
    <dgm:pt modelId="{7C38C015-23CE-4D60-82B8-D3641661361F}" type="sibTrans" cxnId="{23BA428F-35A3-4A8E-966B-475328A7901A}">
      <dgm:prSet/>
      <dgm:spPr/>
      <dgm:t>
        <a:bodyPr/>
        <a:lstStyle/>
        <a:p>
          <a:endParaRPr lang="en-US"/>
        </a:p>
      </dgm:t>
    </dgm:pt>
    <dgm:pt modelId="{65B2EFAA-52FE-46CA-B341-3F9F6508086F}">
      <dgm:prSet/>
      <dgm:spPr/>
      <dgm:t>
        <a:bodyPr/>
        <a:lstStyle/>
        <a:p>
          <a:r>
            <a:rPr lang="en-US" b="1" u="sng" dirty="0"/>
            <a:t>Semester </a:t>
          </a:r>
          <a:r>
            <a:rPr lang="en-US" b="1" dirty="0"/>
            <a:t>Schedule</a:t>
          </a:r>
          <a:endParaRPr lang="en-US" dirty="0"/>
        </a:p>
      </dgm:t>
    </dgm:pt>
    <dgm:pt modelId="{8D86CDA0-1916-4E63-9CF5-E66955EBDC2A}" type="parTrans" cxnId="{D665019A-8484-432C-8E36-253350F43C20}">
      <dgm:prSet/>
      <dgm:spPr/>
      <dgm:t>
        <a:bodyPr/>
        <a:lstStyle/>
        <a:p>
          <a:endParaRPr lang="en-US"/>
        </a:p>
      </dgm:t>
    </dgm:pt>
    <dgm:pt modelId="{B0383550-D8FD-4EA6-9BA9-AA2B51C3F578}" type="sibTrans" cxnId="{D665019A-8484-432C-8E36-253350F43C20}">
      <dgm:prSet/>
      <dgm:spPr/>
      <dgm:t>
        <a:bodyPr/>
        <a:lstStyle/>
        <a:p>
          <a:endParaRPr lang="en-US"/>
        </a:p>
      </dgm:t>
    </dgm:pt>
    <dgm:pt modelId="{8CD54592-39DB-454A-8DE3-C83CB68F22D4}">
      <dgm:prSet/>
      <dgm:spPr/>
      <dgm:t>
        <a:bodyPr/>
        <a:lstStyle/>
        <a:p>
          <a:r>
            <a:rPr lang="en-US" b="1" dirty="0"/>
            <a:t>Some are first semester/second semester</a:t>
          </a:r>
          <a:endParaRPr lang="en-US" dirty="0"/>
        </a:p>
      </dgm:t>
    </dgm:pt>
    <dgm:pt modelId="{0FF3CCBC-A91C-4A49-ADDE-510F6F57CD62}" type="parTrans" cxnId="{16240FBC-4B8D-4FE2-BBC6-8F21B4EE2A31}">
      <dgm:prSet/>
      <dgm:spPr/>
      <dgm:t>
        <a:bodyPr/>
        <a:lstStyle/>
        <a:p>
          <a:endParaRPr lang="en-US"/>
        </a:p>
      </dgm:t>
    </dgm:pt>
    <dgm:pt modelId="{731D09A7-09DA-41AF-A955-16F7AD2B48A8}" type="sibTrans" cxnId="{16240FBC-4B8D-4FE2-BBC6-8F21B4EE2A31}">
      <dgm:prSet/>
      <dgm:spPr/>
      <dgm:t>
        <a:bodyPr/>
        <a:lstStyle/>
        <a:p>
          <a:endParaRPr lang="en-US"/>
        </a:p>
      </dgm:t>
    </dgm:pt>
    <dgm:pt modelId="{EC9F0775-4801-4D46-8419-A1C0C612AA72}">
      <dgm:prSet/>
      <dgm:spPr/>
      <dgm:t>
        <a:bodyPr/>
        <a:lstStyle/>
        <a:p>
          <a:r>
            <a:rPr lang="en-US" b="1" dirty="0"/>
            <a:t>Grades are reported each semester:</a:t>
          </a:r>
          <a:endParaRPr lang="en-US" dirty="0"/>
        </a:p>
      </dgm:t>
    </dgm:pt>
    <dgm:pt modelId="{B76B018D-B30A-46BD-804E-7A53AF1299A3}" type="parTrans" cxnId="{AF3EF6F8-14B2-4EAB-96EF-2F49E76D9896}">
      <dgm:prSet/>
      <dgm:spPr/>
      <dgm:t>
        <a:bodyPr/>
        <a:lstStyle/>
        <a:p>
          <a:endParaRPr lang="en-US"/>
        </a:p>
      </dgm:t>
    </dgm:pt>
    <dgm:pt modelId="{7ABC8C16-5DD3-4727-8F2C-4F512853FF49}" type="sibTrans" cxnId="{AF3EF6F8-14B2-4EAB-96EF-2F49E76D9896}">
      <dgm:prSet/>
      <dgm:spPr/>
      <dgm:t>
        <a:bodyPr/>
        <a:lstStyle/>
        <a:p>
          <a:endParaRPr lang="en-US"/>
        </a:p>
      </dgm:t>
    </dgm:pt>
    <dgm:pt modelId="{9CA55B08-743C-4617-A22B-48E52A2D6A9B}">
      <dgm:prSet/>
      <dgm:spPr/>
      <dgm:t>
        <a:bodyPr/>
        <a:lstStyle/>
        <a:p>
          <a:r>
            <a:rPr lang="en-US" b="1" dirty="0"/>
            <a:t>Self-reporting of grades </a:t>
          </a:r>
          <a:endParaRPr lang="en-US" dirty="0"/>
        </a:p>
      </dgm:t>
    </dgm:pt>
    <dgm:pt modelId="{66610B22-EFEC-45DF-868C-213655299D22}" type="parTrans" cxnId="{9FE0BDB7-C952-4CC3-B011-D53425AC5299}">
      <dgm:prSet/>
      <dgm:spPr/>
      <dgm:t>
        <a:bodyPr/>
        <a:lstStyle/>
        <a:p>
          <a:endParaRPr lang="en-US"/>
        </a:p>
      </dgm:t>
    </dgm:pt>
    <dgm:pt modelId="{177FF511-33AD-404E-B1F1-42D0F6AB0ADD}" type="sibTrans" cxnId="{9FE0BDB7-C952-4CC3-B011-D53425AC5299}">
      <dgm:prSet/>
      <dgm:spPr/>
      <dgm:t>
        <a:bodyPr/>
        <a:lstStyle/>
        <a:p>
          <a:endParaRPr lang="en-US"/>
        </a:p>
      </dgm:t>
    </dgm:pt>
    <dgm:pt modelId="{E9E54D41-C62D-453E-965A-052622577B93}">
      <dgm:prSet custT="1"/>
      <dgm:spPr/>
      <dgm:t>
        <a:bodyPr/>
        <a:lstStyle/>
        <a:p>
          <a:r>
            <a:rPr lang="en-US" sz="1800" b="1" dirty="0"/>
            <a:t>Refer to your unofficial transcript (you have 2 copies!)</a:t>
          </a:r>
          <a:endParaRPr lang="en-US" sz="1800" dirty="0"/>
        </a:p>
      </dgm:t>
    </dgm:pt>
    <dgm:pt modelId="{A256B0E2-1619-4F83-946E-82870A745568}" type="parTrans" cxnId="{3375EA18-AA1A-4F6E-BBA4-1A4FE37FF134}">
      <dgm:prSet/>
      <dgm:spPr/>
      <dgm:t>
        <a:bodyPr/>
        <a:lstStyle/>
        <a:p>
          <a:endParaRPr lang="en-US"/>
        </a:p>
      </dgm:t>
    </dgm:pt>
    <dgm:pt modelId="{0B164C3F-7FD8-43FC-9C89-AC86488432EE}" type="sibTrans" cxnId="{3375EA18-AA1A-4F6E-BBA4-1A4FE37FF134}">
      <dgm:prSet/>
      <dgm:spPr/>
      <dgm:t>
        <a:bodyPr/>
        <a:lstStyle/>
        <a:p>
          <a:endParaRPr lang="en-US"/>
        </a:p>
      </dgm:t>
    </dgm:pt>
    <dgm:pt modelId="{09A8043A-B827-45CF-9DCF-DFD2F41718CD}">
      <dgm:prSet custT="1"/>
      <dgm:spPr/>
      <dgm:t>
        <a:bodyPr/>
        <a:lstStyle/>
        <a:p>
          <a:r>
            <a:rPr lang="en-US" sz="1800" b="1" dirty="0"/>
            <a:t>Copy courses/grades EXACTLY as you see them</a:t>
          </a:r>
          <a:endParaRPr lang="en-US" sz="1800" dirty="0"/>
        </a:p>
      </dgm:t>
    </dgm:pt>
    <dgm:pt modelId="{35B7439E-EB6F-408D-944A-40970967C78D}" type="parTrans" cxnId="{DD71F001-938C-483A-87DC-B4E97ECFC107}">
      <dgm:prSet/>
      <dgm:spPr/>
      <dgm:t>
        <a:bodyPr/>
        <a:lstStyle/>
        <a:p>
          <a:endParaRPr lang="en-US"/>
        </a:p>
      </dgm:t>
    </dgm:pt>
    <dgm:pt modelId="{D3005BD3-64D2-4E6C-85C9-E0697EF4CA8A}" type="sibTrans" cxnId="{DD71F001-938C-483A-87DC-B4E97ECFC107}">
      <dgm:prSet/>
      <dgm:spPr/>
      <dgm:t>
        <a:bodyPr/>
        <a:lstStyle/>
        <a:p>
          <a:endParaRPr lang="en-US"/>
        </a:p>
      </dgm:t>
    </dgm:pt>
    <dgm:pt modelId="{7D91BA28-2065-44D2-BDF1-26C1B2DA99F2}">
      <dgm:prSet/>
      <dgm:spPr/>
      <dgm:t>
        <a:bodyPr/>
        <a:lstStyle/>
        <a:p>
          <a:r>
            <a:rPr lang="en-US" b="0" dirty="0"/>
            <a:t>Gov/Econ, Health/Pers Fit Psych/Soc</a:t>
          </a:r>
        </a:p>
      </dgm:t>
    </dgm:pt>
    <dgm:pt modelId="{D186D49A-ECE8-4FA3-B034-582291B6ED1A}" type="parTrans" cxnId="{11AC2486-EB73-46C2-97DB-362D3F1DBC7C}">
      <dgm:prSet/>
      <dgm:spPr/>
      <dgm:t>
        <a:bodyPr/>
        <a:lstStyle/>
        <a:p>
          <a:endParaRPr lang="en-US"/>
        </a:p>
      </dgm:t>
    </dgm:pt>
    <dgm:pt modelId="{27AAB397-8A4E-474E-9D45-79552F91FC61}" type="sibTrans" cxnId="{11AC2486-EB73-46C2-97DB-362D3F1DBC7C}">
      <dgm:prSet/>
      <dgm:spPr/>
      <dgm:t>
        <a:bodyPr/>
        <a:lstStyle/>
        <a:p>
          <a:endParaRPr lang="en-US"/>
        </a:p>
      </dgm:t>
    </dgm:pt>
    <dgm:pt modelId="{16E99932-D063-4A9A-8A83-F1BF29DBB3C6}">
      <dgm:prSet/>
      <dgm:spPr/>
      <dgm:t>
        <a:bodyPr/>
        <a:lstStyle/>
        <a:p>
          <a:r>
            <a:rPr lang="en-US" b="0" dirty="0"/>
            <a:t>S1 (Fall) – “A” classes</a:t>
          </a:r>
        </a:p>
      </dgm:t>
    </dgm:pt>
    <dgm:pt modelId="{22A0DB6C-5DA7-4D22-8781-ED79C447D574}" type="parTrans" cxnId="{ECB2D628-D78E-4480-A3D9-E5593DC8772A}">
      <dgm:prSet/>
      <dgm:spPr/>
      <dgm:t>
        <a:bodyPr/>
        <a:lstStyle/>
        <a:p>
          <a:endParaRPr lang="en-US"/>
        </a:p>
      </dgm:t>
    </dgm:pt>
    <dgm:pt modelId="{2E2C8B0C-1BE5-4C64-B4B8-4475D9784ABA}" type="sibTrans" cxnId="{ECB2D628-D78E-4480-A3D9-E5593DC8772A}">
      <dgm:prSet/>
      <dgm:spPr/>
      <dgm:t>
        <a:bodyPr/>
        <a:lstStyle/>
        <a:p>
          <a:endParaRPr lang="en-US"/>
        </a:p>
      </dgm:t>
    </dgm:pt>
    <dgm:pt modelId="{B9D4B690-3BF4-4208-8356-6692FF014632}">
      <dgm:prSet custT="1"/>
      <dgm:spPr/>
      <dgm:t>
        <a:bodyPr/>
        <a:lstStyle/>
        <a:p>
          <a:r>
            <a:rPr lang="en-US" sz="1800" b="1" dirty="0"/>
            <a:t>We do NOT average the two for a “Final” grade so </a:t>
          </a:r>
          <a:r>
            <a:rPr lang="en-US" sz="1800" b="1" u="sng" dirty="0"/>
            <a:t>list every course and grade separately</a:t>
          </a:r>
          <a:endParaRPr lang="en-US" sz="1800" u="sng" dirty="0"/>
        </a:p>
      </dgm:t>
    </dgm:pt>
    <dgm:pt modelId="{369C4ECE-0B2E-490A-977F-95D61CD27958}" type="parTrans" cxnId="{DD84DB5E-399B-4D90-908F-06A141D9DB23}">
      <dgm:prSet/>
      <dgm:spPr/>
      <dgm:t>
        <a:bodyPr/>
        <a:lstStyle/>
        <a:p>
          <a:endParaRPr lang="en-US"/>
        </a:p>
      </dgm:t>
    </dgm:pt>
    <dgm:pt modelId="{41ED6148-8984-4083-9DDD-670CFE69122E}" type="sibTrans" cxnId="{DD84DB5E-399B-4D90-908F-06A141D9DB23}">
      <dgm:prSet/>
      <dgm:spPr/>
      <dgm:t>
        <a:bodyPr/>
        <a:lstStyle/>
        <a:p>
          <a:endParaRPr lang="en-US"/>
        </a:p>
      </dgm:t>
    </dgm:pt>
    <dgm:pt modelId="{824D9E85-67A1-4F3B-A634-B7AF640B1546}">
      <dgm:prSet custT="1"/>
      <dgm:spPr/>
      <dgm:t>
        <a:bodyPr/>
        <a:lstStyle/>
        <a:p>
          <a:endParaRPr lang="en-US" sz="1800" dirty="0"/>
        </a:p>
      </dgm:t>
    </dgm:pt>
    <dgm:pt modelId="{26C09730-0701-4219-870D-88CCC65C7C87}" type="parTrans" cxnId="{B35CABA7-177F-45F4-8457-C9763D966BB2}">
      <dgm:prSet/>
      <dgm:spPr/>
      <dgm:t>
        <a:bodyPr/>
        <a:lstStyle/>
        <a:p>
          <a:endParaRPr lang="en-US"/>
        </a:p>
      </dgm:t>
    </dgm:pt>
    <dgm:pt modelId="{5FF38FFD-3F63-4EB3-8B9E-4CAFD93AE14E}" type="sibTrans" cxnId="{B35CABA7-177F-45F4-8457-C9763D966BB2}">
      <dgm:prSet/>
      <dgm:spPr/>
      <dgm:t>
        <a:bodyPr/>
        <a:lstStyle/>
        <a:p>
          <a:endParaRPr lang="en-US"/>
        </a:p>
      </dgm:t>
    </dgm:pt>
    <dgm:pt modelId="{6D4DCC85-84BA-46C1-94C2-82F4D4BC9ABE}">
      <dgm:prSet custT="1"/>
      <dgm:spPr/>
      <dgm:t>
        <a:bodyPr/>
        <a:lstStyle/>
        <a:p>
          <a:endParaRPr lang="en-US" sz="1800" dirty="0"/>
        </a:p>
      </dgm:t>
    </dgm:pt>
    <dgm:pt modelId="{9A1FD68E-8DB9-445C-B90F-5757C0311DB1}" type="parTrans" cxnId="{6F3B2BA1-CEF5-44EF-852C-F3A8D3B60840}">
      <dgm:prSet/>
      <dgm:spPr/>
      <dgm:t>
        <a:bodyPr/>
        <a:lstStyle/>
        <a:p>
          <a:endParaRPr lang="en-US"/>
        </a:p>
      </dgm:t>
    </dgm:pt>
    <dgm:pt modelId="{77F95E71-EB0A-417B-84C7-53BAC5C2FCEF}" type="sibTrans" cxnId="{6F3B2BA1-CEF5-44EF-852C-F3A8D3B60840}">
      <dgm:prSet/>
      <dgm:spPr/>
      <dgm:t>
        <a:bodyPr/>
        <a:lstStyle/>
        <a:p>
          <a:endParaRPr lang="en-US"/>
        </a:p>
      </dgm:t>
    </dgm:pt>
    <dgm:pt modelId="{22121001-FB49-4A20-90BD-334C8EDADDB6}">
      <dgm:prSet custT="1"/>
      <dgm:spPr/>
      <dgm:t>
        <a:bodyPr/>
        <a:lstStyle/>
        <a:p>
          <a:r>
            <a:rPr lang="en-US" sz="1800" b="0" dirty="0"/>
            <a:t>Accel. Alg/Geom &amp;/or Accel. Geom/Adv Alg</a:t>
          </a:r>
          <a:endParaRPr lang="en-US" sz="2000" b="0" dirty="0"/>
        </a:p>
      </dgm:t>
    </dgm:pt>
    <dgm:pt modelId="{D8A038E4-EA0C-4A55-A0C0-4E7CDB452619}" type="parTrans" cxnId="{9968A274-010C-457B-A1D8-79B50DAF0481}">
      <dgm:prSet/>
      <dgm:spPr/>
      <dgm:t>
        <a:bodyPr/>
        <a:lstStyle/>
        <a:p>
          <a:endParaRPr lang="en-US"/>
        </a:p>
      </dgm:t>
    </dgm:pt>
    <dgm:pt modelId="{8E782890-D1A0-4439-BF77-74F1C1575EF5}" type="sibTrans" cxnId="{9968A274-010C-457B-A1D8-79B50DAF0481}">
      <dgm:prSet/>
      <dgm:spPr/>
      <dgm:t>
        <a:bodyPr/>
        <a:lstStyle/>
        <a:p>
          <a:endParaRPr lang="en-US"/>
        </a:p>
      </dgm:t>
    </dgm:pt>
    <dgm:pt modelId="{5BAECC6B-58CF-4B49-88FF-6D677A802853}">
      <dgm:prSet/>
      <dgm:spPr/>
      <dgm:t>
        <a:bodyPr/>
        <a:lstStyle/>
        <a:p>
          <a:r>
            <a:rPr lang="en-US" b="1" dirty="0"/>
            <a:t>Most classes are </a:t>
          </a:r>
          <a:r>
            <a:rPr lang="en-US" b="1" u="sng" dirty="0"/>
            <a:t>full-year</a:t>
          </a:r>
          <a:endParaRPr lang="en-US" u="sng" dirty="0"/>
        </a:p>
      </dgm:t>
    </dgm:pt>
    <dgm:pt modelId="{6D1AA7AB-7DF3-4817-BF5F-6AF15E78750E}" type="parTrans" cxnId="{F1C50553-483F-4DDF-9A66-EB87D7B031EE}">
      <dgm:prSet/>
      <dgm:spPr/>
      <dgm:t>
        <a:bodyPr/>
        <a:lstStyle/>
        <a:p>
          <a:endParaRPr lang="en-US"/>
        </a:p>
      </dgm:t>
    </dgm:pt>
    <dgm:pt modelId="{7C1DA799-4A2E-43BE-B4C5-746988B1B8C5}" type="sibTrans" cxnId="{F1C50553-483F-4DDF-9A66-EB87D7B031EE}">
      <dgm:prSet/>
      <dgm:spPr/>
      <dgm:t>
        <a:bodyPr/>
        <a:lstStyle/>
        <a:p>
          <a:endParaRPr lang="en-US"/>
        </a:p>
      </dgm:t>
    </dgm:pt>
    <dgm:pt modelId="{A3CD7931-3785-408F-9029-A4D485EF27E4}">
      <dgm:prSet/>
      <dgm:spPr/>
      <dgm:t>
        <a:bodyPr/>
        <a:lstStyle/>
        <a:p>
          <a:r>
            <a:rPr lang="en-US" b="0" dirty="0"/>
            <a:t>S2 (Spring) – “B” classes</a:t>
          </a:r>
        </a:p>
      </dgm:t>
    </dgm:pt>
    <dgm:pt modelId="{E1752C2B-9DFA-4F8C-82D2-F78227621134}" type="parTrans" cxnId="{1731C48D-6060-4D20-8787-ABBC1DD1BD66}">
      <dgm:prSet/>
      <dgm:spPr/>
      <dgm:t>
        <a:bodyPr/>
        <a:lstStyle/>
        <a:p>
          <a:endParaRPr lang="en-US"/>
        </a:p>
      </dgm:t>
    </dgm:pt>
    <dgm:pt modelId="{9D28DE74-7F03-409F-9443-07E9FC4B2105}" type="sibTrans" cxnId="{1731C48D-6060-4D20-8787-ABBC1DD1BD66}">
      <dgm:prSet/>
      <dgm:spPr/>
      <dgm:t>
        <a:bodyPr/>
        <a:lstStyle/>
        <a:p>
          <a:endParaRPr lang="en-US"/>
        </a:p>
      </dgm:t>
    </dgm:pt>
    <dgm:pt modelId="{76626A67-3BD0-4A3E-8786-E149E231F967}">
      <dgm:prSet/>
      <dgm:spPr/>
      <dgm:t>
        <a:bodyPr/>
        <a:lstStyle/>
        <a:p>
          <a:r>
            <a:rPr lang="en-US" b="1" dirty="0"/>
            <a:t>Most classes are 0.5 credit each semester</a:t>
          </a:r>
        </a:p>
      </dgm:t>
    </dgm:pt>
    <dgm:pt modelId="{AF30F3CD-BEC6-4057-B5C8-69C0F0F32938}" type="parTrans" cxnId="{EDCF90E7-6E37-473B-86F7-AFB59F81D341}">
      <dgm:prSet/>
      <dgm:spPr/>
      <dgm:t>
        <a:bodyPr/>
        <a:lstStyle/>
        <a:p>
          <a:endParaRPr lang="en-US"/>
        </a:p>
      </dgm:t>
    </dgm:pt>
    <dgm:pt modelId="{797BC7E2-59C9-4FF6-B781-01E3463D957A}" type="sibTrans" cxnId="{EDCF90E7-6E37-473B-86F7-AFB59F81D341}">
      <dgm:prSet/>
      <dgm:spPr/>
      <dgm:t>
        <a:bodyPr/>
        <a:lstStyle/>
        <a:p>
          <a:endParaRPr lang="en-US"/>
        </a:p>
      </dgm:t>
    </dgm:pt>
    <dgm:pt modelId="{8312E195-71E1-4BB9-88E5-282526AB4B3C}" type="pres">
      <dgm:prSet presAssocID="{BE75C907-1C62-46B5-8637-761D08BF27C4}" presName="Name0" presStyleCnt="0">
        <dgm:presLayoutVars>
          <dgm:dir/>
          <dgm:animLvl val="lvl"/>
          <dgm:resizeHandles val="exact"/>
        </dgm:presLayoutVars>
      </dgm:prSet>
      <dgm:spPr/>
    </dgm:pt>
    <dgm:pt modelId="{07BCEB41-C683-43E1-BEEE-BE9B7717340D}" type="pres">
      <dgm:prSet presAssocID="{E667603E-6DFF-4845-B4E8-62B23F1B2485}" presName="composite" presStyleCnt="0"/>
      <dgm:spPr/>
    </dgm:pt>
    <dgm:pt modelId="{1D11A672-1998-4E27-9674-46B2F5797775}" type="pres">
      <dgm:prSet presAssocID="{E667603E-6DFF-4845-B4E8-62B23F1B2485}" presName="parTx" presStyleLbl="alignNode1" presStyleIdx="0" presStyleCnt="3">
        <dgm:presLayoutVars>
          <dgm:chMax val="0"/>
          <dgm:chPref val="0"/>
          <dgm:bulletEnabled val="1"/>
        </dgm:presLayoutVars>
      </dgm:prSet>
      <dgm:spPr/>
    </dgm:pt>
    <dgm:pt modelId="{2817C0BF-548F-4053-9C97-BC8FFA6F2726}" type="pres">
      <dgm:prSet presAssocID="{E667603E-6DFF-4845-B4E8-62B23F1B2485}" presName="desTx" presStyleLbl="alignAccFollowNode1" presStyleIdx="0" presStyleCnt="3">
        <dgm:presLayoutVars>
          <dgm:bulletEnabled val="1"/>
        </dgm:presLayoutVars>
      </dgm:prSet>
      <dgm:spPr/>
    </dgm:pt>
    <dgm:pt modelId="{F089A120-8D0B-4680-B2FA-F72031C2ABD5}" type="pres">
      <dgm:prSet presAssocID="{8506F7B1-2F53-4E06-8254-FC0CB25CEF95}" presName="space" presStyleCnt="0"/>
      <dgm:spPr/>
    </dgm:pt>
    <dgm:pt modelId="{61F9A6F1-DBAA-48C0-9C4C-A7EECEABCA54}" type="pres">
      <dgm:prSet presAssocID="{13A4C99E-DF32-4274-9252-6F9B82039393}" presName="composite" presStyleCnt="0"/>
      <dgm:spPr/>
    </dgm:pt>
    <dgm:pt modelId="{B13A56E2-DDEB-43A5-BB8D-FD85D551ED10}" type="pres">
      <dgm:prSet presAssocID="{13A4C99E-DF32-4274-9252-6F9B82039393}" presName="parTx" presStyleLbl="alignNode1" presStyleIdx="1" presStyleCnt="3">
        <dgm:presLayoutVars>
          <dgm:chMax val="0"/>
          <dgm:chPref val="0"/>
          <dgm:bulletEnabled val="1"/>
        </dgm:presLayoutVars>
      </dgm:prSet>
      <dgm:spPr/>
    </dgm:pt>
    <dgm:pt modelId="{311C18C8-A86D-40B9-BB6D-5A4DD012D36E}" type="pres">
      <dgm:prSet presAssocID="{13A4C99E-DF32-4274-9252-6F9B82039393}" presName="desTx" presStyleLbl="alignAccFollowNode1" presStyleIdx="1" presStyleCnt="3">
        <dgm:presLayoutVars>
          <dgm:bulletEnabled val="1"/>
        </dgm:presLayoutVars>
      </dgm:prSet>
      <dgm:spPr/>
    </dgm:pt>
    <dgm:pt modelId="{7237C21A-BE8B-4D11-AB02-4220172E9D76}" type="pres">
      <dgm:prSet presAssocID="{7C38C015-23CE-4D60-82B8-D3641661361F}" presName="space" presStyleCnt="0"/>
      <dgm:spPr/>
    </dgm:pt>
    <dgm:pt modelId="{A96E6371-2C71-404C-BE20-06AEF7074D81}" type="pres">
      <dgm:prSet presAssocID="{9CA55B08-743C-4617-A22B-48E52A2D6A9B}" presName="composite" presStyleCnt="0"/>
      <dgm:spPr/>
    </dgm:pt>
    <dgm:pt modelId="{AEF7A938-FAEF-4F65-8252-35BEEEF4F553}" type="pres">
      <dgm:prSet presAssocID="{9CA55B08-743C-4617-A22B-48E52A2D6A9B}" presName="parTx" presStyleLbl="alignNode1" presStyleIdx="2" presStyleCnt="3">
        <dgm:presLayoutVars>
          <dgm:chMax val="0"/>
          <dgm:chPref val="0"/>
          <dgm:bulletEnabled val="1"/>
        </dgm:presLayoutVars>
      </dgm:prSet>
      <dgm:spPr/>
    </dgm:pt>
    <dgm:pt modelId="{512BE6EB-9A0A-4313-86DE-B73D8C0C9EC4}" type="pres">
      <dgm:prSet presAssocID="{9CA55B08-743C-4617-A22B-48E52A2D6A9B}" presName="desTx" presStyleLbl="alignAccFollowNode1" presStyleIdx="2" presStyleCnt="3">
        <dgm:presLayoutVars>
          <dgm:bulletEnabled val="1"/>
        </dgm:presLayoutVars>
      </dgm:prSet>
      <dgm:spPr/>
    </dgm:pt>
  </dgm:ptLst>
  <dgm:cxnLst>
    <dgm:cxn modelId="{DD71F001-938C-483A-87DC-B4E97ECFC107}" srcId="{9CA55B08-743C-4617-A22B-48E52A2D6A9B}" destId="{09A8043A-B827-45CF-9DCF-DFD2F41718CD}" srcOrd="4" destOrd="0" parTransId="{35B7439E-EB6F-408D-944A-40970967C78D}" sibTransId="{D3005BD3-64D2-4E6C-85C9-E0697EF4CA8A}"/>
    <dgm:cxn modelId="{C353D006-70F0-4664-9F51-E32ECC1AD6C6}" type="presOf" srcId="{65B2EFAA-52FE-46CA-B341-3F9F6508086F}" destId="{311C18C8-A86D-40B9-BB6D-5A4DD012D36E}" srcOrd="0" destOrd="0" presId="urn:microsoft.com/office/officeart/2005/8/layout/hList1"/>
    <dgm:cxn modelId="{A6A9760E-9BA7-43CE-8982-512FCEDB6C66}" srcId="{BE75C907-1C62-46B5-8637-761D08BF27C4}" destId="{E667603E-6DFF-4845-B4E8-62B23F1B2485}" srcOrd="0" destOrd="0" parTransId="{DCE70F5A-4C68-4924-9710-6227BAC550D0}" sibTransId="{8506F7B1-2F53-4E06-8254-FC0CB25CEF95}"/>
    <dgm:cxn modelId="{E1AB4A10-1AF8-4192-B5D6-D34E758E6901}" type="presOf" srcId="{876BFB9F-B768-4711-967C-060F745928A8}" destId="{2817C0BF-548F-4053-9C97-BC8FFA6F2726}" srcOrd="0" destOrd="4" presId="urn:microsoft.com/office/officeart/2005/8/layout/hList1"/>
    <dgm:cxn modelId="{62126717-E4EB-4F46-8360-A9B93405F5BE}" type="presOf" srcId="{9CA55B08-743C-4617-A22B-48E52A2D6A9B}" destId="{AEF7A938-FAEF-4F65-8252-35BEEEF4F553}" srcOrd="0" destOrd="0" presId="urn:microsoft.com/office/officeart/2005/8/layout/hList1"/>
    <dgm:cxn modelId="{3375EA18-AA1A-4F6E-BBA4-1A4FE37FF134}" srcId="{9CA55B08-743C-4617-A22B-48E52A2D6A9B}" destId="{E9E54D41-C62D-453E-965A-052622577B93}" srcOrd="0" destOrd="0" parTransId="{A256B0E2-1619-4F83-946E-82870A745568}" sibTransId="{0B164C3F-7FD8-43FC-9C89-AC86488432EE}"/>
    <dgm:cxn modelId="{657D721E-1777-4679-9119-EF7C88FAB97D}" type="presOf" srcId="{824D9E85-67A1-4F3B-A634-B7AF640B1546}" destId="{512BE6EB-9A0A-4313-86DE-B73D8C0C9EC4}" srcOrd="0" destOrd="1" presId="urn:microsoft.com/office/officeart/2005/8/layout/hList1"/>
    <dgm:cxn modelId="{ECB2D628-D78E-4480-A3D9-E5593DC8772A}" srcId="{EC9F0775-4801-4D46-8419-A1C0C612AA72}" destId="{16E99932-D063-4A9A-8A83-F1BF29DBB3C6}" srcOrd="0" destOrd="0" parTransId="{22A0DB6C-5DA7-4D22-8781-ED79C447D574}" sibTransId="{2E2C8B0C-1BE5-4C64-B4B8-4475D9784ABA}"/>
    <dgm:cxn modelId="{5F87722A-1F04-4451-B1A9-8206D7859011}" type="presOf" srcId="{EC9F0775-4801-4D46-8419-A1C0C612AA72}" destId="{311C18C8-A86D-40B9-BB6D-5A4DD012D36E}" srcOrd="0" destOrd="4" presId="urn:microsoft.com/office/officeart/2005/8/layout/hList1"/>
    <dgm:cxn modelId="{15BE5B5E-C2F8-42EF-B90D-5F13CB03F827}" type="presOf" srcId="{5BAECC6B-58CF-4B49-88FF-6D677A802853}" destId="{311C18C8-A86D-40B9-BB6D-5A4DD012D36E}" srcOrd="0" destOrd="1" presId="urn:microsoft.com/office/officeart/2005/8/layout/hList1"/>
    <dgm:cxn modelId="{DD84DB5E-399B-4D90-908F-06A141D9DB23}" srcId="{9CA55B08-743C-4617-A22B-48E52A2D6A9B}" destId="{B9D4B690-3BF4-4208-8356-6692FF014632}" srcOrd="2" destOrd="0" parTransId="{369C4ECE-0B2E-490A-977F-95D61CD27958}" sibTransId="{41ED6148-8984-4083-9DDD-670CFE69122E}"/>
    <dgm:cxn modelId="{E0D69866-45FD-4C86-9D84-7C25756DA0CC}" srcId="{E667603E-6DFF-4845-B4E8-62B23F1B2485}" destId="{5F2B5A98-2E4B-494F-B63C-C32392E2F9FD}" srcOrd="0" destOrd="0" parTransId="{CA37A34E-2C64-4916-97EA-1A0DC573B3C1}" sibTransId="{39894699-F225-4D76-9ADB-D9312CFD28D4}"/>
    <dgm:cxn modelId="{1E6FE449-528D-437A-916C-7E58A3D6A0B0}" type="presOf" srcId="{A3CD7931-3785-408F-9029-A4D485EF27E4}" destId="{311C18C8-A86D-40B9-BB6D-5A4DD012D36E}" srcOrd="0" destOrd="6" presId="urn:microsoft.com/office/officeart/2005/8/layout/hList1"/>
    <dgm:cxn modelId="{F1C50553-483F-4DDF-9A66-EB87D7B031EE}" srcId="{13A4C99E-DF32-4274-9252-6F9B82039393}" destId="{5BAECC6B-58CF-4B49-88FF-6D677A802853}" srcOrd="1" destOrd="0" parTransId="{6D1AA7AB-7DF3-4817-BF5F-6AF15E78750E}" sibTransId="{7C1DA799-4A2E-43BE-B4C5-746988B1B8C5}"/>
    <dgm:cxn modelId="{617A5D54-2031-4E98-B8A2-5CFBF3CA5BB4}" type="presOf" srcId="{6ED4A8A1-5B35-4BD3-9FB9-61574F39DC77}" destId="{2817C0BF-548F-4053-9C97-BC8FFA6F2726}" srcOrd="0" destOrd="1" presId="urn:microsoft.com/office/officeart/2005/8/layout/hList1"/>
    <dgm:cxn modelId="{9968A274-010C-457B-A1D8-79B50DAF0481}" srcId="{6ED4A8A1-5B35-4BD3-9FB9-61574F39DC77}" destId="{22121001-FB49-4A20-90BD-334C8EDADDB6}" srcOrd="0" destOrd="0" parTransId="{D8A038E4-EA0C-4A55-A0C0-4E7CDB452619}" sibTransId="{8E782890-D1A0-4439-BF77-74F1C1575EF5}"/>
    <dgm:cxn modelId="{9B76B478-A966-4B65-9AA9-03427C17DC5B}" type="presOf" srcId="{E9E54D41-C62D-453E-965A-052622577B93}" destId="{512BE6EB-9A0A-4313-86DE-B73D8C0C9EC4}" srcOrd="0" destOrd="0" presId="urn:microsoft.com/office/officeart/2005/8/layout/hList1"/>
    <dgm:cxn modelId="{A4DE5684-C519-48DC-930C-B2CF7D7539C0}" type="presOf" srcId="{E667603E-6DFF-4845-B4E8-62B23F1B2485}" destId="{1D11A672-1998-4E27-9674-46B2F5797775}" srcOrd="0" destOrd="0" presId="urn:microsoft.com/office/officeart/2005/8/layout/hList1"/>
    <dgm:cxn modelId="{11AC2486-EB73-46C2-97DB-362D3F1DBC7C}" srcId="{8CD54592-39DB-454A-8DE3-C83CB68F22D4}" destId="{7D91BA28-2065-44D2-BDF1-26C1B2DA99F2}" srcOrd="0" destOrd="0" parTransId="{D186D49A-ECE8-4FA3-B034-582291B6ED1A}" sibTransId="{27AAB397-8A4E-474E-9D45-79552F91FC61}"/>
    <dgm:cxn modelId="{D5AF888A-6F6F-49E1-83C9-9F22E3B4B74A}" srcId="{E667603E-6DFF-4845-B4E8-62B23F1B2485}" destId="{3D9054E6-78C1-4A69-BEE3-5D583CF20C24}" srcOrd="2" destOrd="0" parTransId="{AE5D6099-A7A0-425A-B396-8D2E72995F70}" sibTransId="{6F7097D2-9BC2-4426-B3E8-C0B46039F5CC}"/>
    <dgm:cxn modelId="{1731C48D-6060-4D20-8787-ABBC1DD1BD66}" srcId="{EC9F0775-4801-4D46-8419-A1C0C612AA72}" destId="{A3CD7931-3785-408F-9029-A4D485EF27E4}" srcOrd="1" destOrd="0" parTransId="{E1752C2B-9DFA-4F8C-82D2-F78227621134}" sibTransId="{9D28DE74-7F03-409F-9443-07E9FC4B2105}"/>
    <dgm:cxn modelId="{23BA428F-35A3-4A8E-966B-475328A7901A}" srcId="{BE75C907-1C62-46B5-8637-761D08BF27C4}" destId="{13A4C99E-DF32-4274-9252-6F9B82039393}" srcOrd="1" destOrd="0" parTransId="{832BF33A-80D9-4191-B337-2D3A00FB5A98}" sibTransId="{7C38C015-23CE-4D60-82B8-D3641661361F}"/>
    <dgm:cxn modelId="{12800195-4788-4123-89E7-616A7A2BA549}" type="presOf" srcId="{09A8043A-B827-45CF-9DCF-DFD2F41718CD}" destId="{512BE6EB-9A0A-4313-86DE-B73D8C0C9EC4}" srcOrd="0" destOrd="4" presId="urn:microsoft.com/office/officeart/2005/8/layout/hList1"/>
    <dgm:cxn modelId="{D665019A-8484-432C-8E36-253350F43C20}" srcId="{13A4C99E-DF32-4274-9252-6F9B82039393}" destId="{65B2EFAA-52FE-46CA-B341-3F9F6508086F}" srcOrd="0" destOrd="0" parTransId="{8D86CDA0-1916-4E63-9CF5-E66955EBDC2A}" sibTransId="{B0383550-D8FD-4EA6-9BA9-AA2B51C3F578}"/>
    <dgm:cxn modelId="{8DC62A9D-59F4-40BA-B5B9-8E8067A74B24}" type="presOf" srcId="{16E99932-D063-4A9A-8A83-F1BF29DBB3C6}" destId="{311C18C8-A86D-40B9-BB6D-5A4DD012D36E}" srcOrd="0" destOrd="5" presId="urn:microsoft.com/office/officeart/2005/8/layout/hList1"/>
    <dgm:cxn modelId="{6F3B2BA1-CEF5-44EF-852C-F3A8D3B60840}" srcId="{9CA55B08-743C-4617-A22B-48E52A2D6A9B}" destId="{6D4DCC85-84BA-46C1-94C2-82F4D4BC9ABE}" srcOrd="3" destOrd="0" parTransId="{9A1FD68E-8DB9-445C-B90F-5757C0311DB1}" sibTransId="{77F95E71-EB0A-417B-84C7-53BAC5C2FCEF}"/>
    <dgm:cxn modelId="{B35CABA7-177F-45F4-8457-C9763D966BB2}" srcId="{9CA55B08-743C-4617-A22B-48E52A2D6A9B}" destId="{824D9E85-67A1-4F3B-A634-B7AF640B1546}" srcOrd="1" destOrd="0" parTransId="{26C09730-0701-4219-870D-88CCC65C7C87}" sibTransId="{5FF38FFD-3F63-4EB3-8B9E-4CAFD93AE14E}"/>
    <dgm:cxn modelId="{937DD2A8-DDB1-41D2-A6F1-4310F8910D4A}" type="presOf" srcId="{7D91BA28-2065-44D2-BDF1-26C1B2DA99F2}" destId="{311C18C8-A86D-40B9-BB6D-5A4DD012D36E}" srcOrd="0" destOrd="3" presId="urn:microsoft.com/office/officeart/2005/8/layout/hList1"/>
    <dgm:cxn modelId="{9FE0BDB7-C952-4CC3-B011-D53425AC5299}" srcId="{BE75C907-1C62-46B5-8637-761D08BF27C4}" destId="{9CA55B08-743C-4617-A22B-48E52A2D6A9B}" srcOrd="2" destOrd="0" parTransId="{66610B22-EFEC-45DF-868C-213655299D22}" sibTransId="{177FF511-33AD-404E-B1F1-42D0F6AB0ADD}"/>
    <dgm:cxn modelId="{3614E3B8-B364-42C4-B269-D922FBD2F5BE}" type="presOf" srcId="{B9D4B690-3BF4-4208-8356-6692FF014632}" destId="{512BE6EB-9A0A-4313-86DE-B73D8C0C9EC4}" srcOrd="0" destOrd="2" presId="urn:microsoft.com/office/officeart/2005/8/layout/hList1"/>
    <dgm:cxn modelId="{30A689BA-BA75-4ED4-842D-53C06FD3A1BF}" srcId="{E667603E-6DFF-4845-B4E8-62B23F1B2485}" destId="{876BFB9F-B768-4711-967C-060F745928A8}" srcOrd="3" destOrd="0" parTransId="{15B3F833-9932-4B01-9151-3D04B1CA0F16}" sibTransId="{61993427-AE38-415B-8E58-21ABF92E4BF6}"/>
    <dgm:cxn modelId="{16240FBC-4B8D-4FE2-BBC6-8F21B4EE2A31}" srcId="{13A4C99E-DF32-4274-9252-6F9B82039393}" destId="{8CD54592-39DB-454A-8DE3-C83CB68F22D4}" srcOrd="2" destOrd="0" parTransId="{0FF3CCBC-A91C-4A49-ADDE-510F6F57CD62}" sibTransId="{731D09A7-09DA-41AF-A955-16F7AD2B48A8}"/>
    <dgm:cxn modelId="{833840BC-60B9-481E-BEC1-64FD75585B55}" type="presOf" srcId="{76626A67-3BD0-4A3E-8786-E149E231F967}" destId="{311C18C8-A86D-40B9-BB6D-5A4DD012D36E}" srcOrd="0" destOrd="7" presId="urn:microsoft.com/office/officeart/2005/8/layout/hList1"/>
    <dgm:cxn modelId="{1AC086CA-65F9-4439-9F4C-125E4767BFAB}" type="presOf" srcId="{6D4DCC85-84BA-46C1-94C2-82F4D4BC9ABE}" destId="{512BE6EB-9A0A-4313-86DE-B73D8C0C9EC4}" srcOrd="0" destOrd="3" presId="urn:microsoft.com/office/officeart/2005/8/layout/hList1"/>
    <dgm:cxn modelId="{4490B6CD-61D8-4087-A34A-9CE795AB9E93}" srcId="{E667603E-6DFF-4845-B4E8-62B23F1B2485}" destId="{6ED4A8A1-5B35-4BD3-9FB9-61574F39DC77}" srcOrd="1" destOrd="0" parTransId="{50E782D5-768C-4A2A-BD40-FD4802E5CFA3}" sibTransId="{2A0A0B38-50EB-421D-B754-B69F8DFA46E7}"/>
    <dgm:cxn modelId="{A5585BCE-8BB8-4B95-8CB6-9825405AE1EC}" type="presOf" srcId="{22121001-FB49-4A20-90BD-334C8EDADDB6}" destId="{2817C0BF-548F-4053-9C97-BC8FFA6F2726}" srcOrd="0" destOrd="2" presId="urn:microsoft.com/office/officeart/2005/8/layout/hList1"/>
    <dgm:cxn modelId="{38031FCF-51B8-4390-848D-4F150103E50B}" type="presOf" srcId="{13A4C99E-DF32-4274-9252-6F9B82039393}" destId="{B13A56E2-DDEB-43A5-BB8D-FD85D551ED10}" srcOrd="0" destOrd="0" presId="urn:microsoft.com/office/officeart/2005/8/layout/hList1"/>
    <dgm:cxn modelId="{CCC94BD4-79B2-4B17-9548-1EDF5D9E48A8}" type="presOf" srcId="{BE75C907-1C62-46B5-8637-761D08BF27C4}" destId="{8312E195-71E1-4BB9-88E5-282526AB4B3C}" srcOrd="0" destOrd="0" presId="urn:microsoft.com/office/officeart/2005/8/layout/hList1"/>
    <dgm:cxn modelId="{05C236E3-9095-4916-B571-6597D7B41BBD}" type="presOf" srcId="{5F2B5A98-2E4B-494F-B63C-C32392E2F9FD}" destId="{2817C0BF-548F-4053-9C97-BC8FFA6F2726}" srcOrd="0" destOrd="0" presId="urn:microsoft.com/office/officeart/2005/8/layout/hList1"/>
    <dgm:cxn modelId="{604937E3-10BE-4632-ADCC-0ADB4C40F9EB}" type="presOf" srcId="{3D9054E6-78C1-4A69-BEE3-5D583CF20C24}" destId="{2817C0BF-548F-4053-9C97-BC8FFA6F2726}" srcOrd="0" destOrd="3" presId="urn:microsoft.com/office/officeart/2005/8/layout/hList1"/>
    <dgm:cxn modelId="{EDCF90E7-6E37-473B-86F7-AFB59F81D341}" srcId="{EC9F0775-4801-4D46-8419-A1C0C612AA72}" destId="{76626A67-3BD0-4A3E-8786-E149E231F967}" srcOrd="2" destOrd="0" parTransId="{AF30F3CD-BEC6-4057-B5C8-69C0F0F32938}" sibTransId="{797BC7E2-59C9-4FF6-B781-01E3463D957A}"/>
    <dgm:cxn modelId="{B1EF59F7-DCB9-4446-93A4-03D685B1374D}" type="presOf" srcId="{8CD54592-39DB-454A-8DE3-C83CB68F22D4}" destId="{311C18C8-A86D-40B9-BB6D-5A4DD012D36E}" srcOrd="0" destOrd="2" presId="urn:microsoft.com/office/officeart/2005/8/layout/hList1"/>
    <dgm:cxn modelId="{AF3EF6F8-14B2-4EAB-96EF-2F49E76D9896}" srcId="{13A4C99E-DF32-4274-9252-6F9B82039393}" destId="{EC9F0775-4801-4D46-8419-A1C0C612AA72}" srcOrd="3" destOrd="0" parTransId="{B76B018D-B30A-46BD-804E-7A53AF1299A3}" sibTransId="{7ABC8C16-5DD3-4727-8F2C-4F512853FF49}"/>
    <dgm:cxn modelId="{EA98B3FE-3CF7-413E-AB3E-D9458D2DC5F8}" type="presParOf" srcId="{8312E195-71E1-4BB9-88E5-282526AB4B3C}" destId="{07BCEB41-C683-43E1-BEEE-BE9B7717340D}" srcOrd="0" destOrd="0" presId="urn:microsoft.com/office/officeart/2005/8/layout/hList1"/>
    <dgm:cxn modelId="{C1DE91B1-7ACA-4D47-A66C-8453E6BF4AB5}" type="presParOf" srcId="{07BCEB41-C683-43E1-BEEE-BE9B7717340D}" destId="{1D11A672-1998-4E27-9674-46B2F5797775}" srcOrd="0" destOrd="0" presId="urn:microsoft.com/office/officeart/2005/8/layout/hList1"/>
    <dgm:cxn modelId="{AABDEAAC-C133-476F-9C31-F2B057D5CF75}" type="presParOf" srcId="{07BCEB41-C683-43E1-BEEE-BE9B7717340D}" destId="{2817C0BF-548F-4053-9C97-BC8FFA6F2726}" srcOrd="1" destOrd="0" presId="urn:microsoft.com/office/officeart/2005/8/layout/hList1"/>
    <dgm:cxn modelId="{9862D92E-165A-4D0F-B66A-3884854D991C}" type="presParOf" srcId="{8312E195-71E1-4BB9-88E5-282526AB4B3C}" destId="{F089A120-8D0B-4680-B2FA-F72031C2ABD5}" srcOrd="1" destOrd="0" presId="urn:microsoft.com/office/officeart/2005/8/layout/hList1"/>
    <dgm:cxn modelId="{99C08223-2F5F-4343-A8B3-4E1D10C464C1}" type="presParOf" srcId="{8312E195-71E1-4BB9-88E5-282526AB4B3C}" destId="{61F9A6F1-DBAA-48C0-9C4C-A7EECEABCA54}" srcOrd="2" destOrd="0" presId="urn:microsoft.com/office/officeart/2005/8/layout/hList1"/>
    <dgm:cxn modelId="{774E25A9-1788-425E-BCBB-3C60817C56AE}" type="presParOf" srcId="{61F9A6F1-DBAA-48C0-9C4C-A7EECEABCA54}" destId="{B13A56E2-DDEB-43A5-BB8D-FD85D551ED10}" srcOrd="0" destOrd="0" presId="urn:microsoft.com/office/officeart/2005/8/layout/hList1"/>
    <dgm:cxn modelId="{F6040BF0-8171-4969-9314-470E5970F789}" type="presParOf" srcId="{61F9A6F1-DBAA-48C0-9C4C-A7EECEABCA54}" destId="{311C18C8-A86D-40B9-BB6D-5A4DD012D36E}" srcOrd="1" destOrd="0" presId="urn:microsoft.com/office/officeart/2005/8/layout/hList1"/>
    <dgm:cxn modelId="{E7E65886-43E6-40C5-AED6-8DA6E33805C4}" type="presParOf" srcId="{8312E195-71E1-4BB9-88E5-282526AB4B3C}" destId="{7237C21A-BE8B-4D11-AB02-4220172E9D76}" srcOrd="3" destOrd="0" presId="urn:microsoft.com/office/officeart/2005/8/layout/hList1"/>
    <dgm:cxn modelId="{D6320BEC-7C49-4260-B19B-7F02DE1C4A08}" type="presParOf" srcId="{8312E195-71E1-4BB9-88E5-282526AB4B3C}" destId="{A96E6371-2C71-404C-BE20-06AEF7074D81}" srcOrd="4" destOrd="0" presId="urn:microsoft.com/office/officeart/2005/8/layout/hList1"/>
    <dgm:cxn modelId="{D90720E2-29E8-463F-ACE9-3F4A7D5CB219}" type="presParOf" srcId="{A96E6371-2C71-404C-BE20-06AEF7074D81}" destId="{AEF7A938-FAEF-4F65-8252-35BEEEF4F553}" srcOrd="0" destOrd="0" presId="urn:microsoft.com/office/officeart/2005/8/layout/hList1"/>
    <dgm:cxn modelId="{83C9345A-033C-45F3-A9B8-27EE9A1A0173}" type="presParOf" srcId="{A96E6371-2C71-404C-BE20-06AEF7074D81}" destId="{512BE6EB-9A0A-4313-86DE-B73D8C0C9EC4}"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DECF30-8FE8-407D-AC6A-CCC05B145B36}" type="doc">
      <dgm:prSet loTypeId="urn:microsoft.com/office/officeart/2005/8/layout/vList2" loCatId="list" qsTypeId="urn:microsoft.com/office/officeart/2005/8/quickstyle/simple4#14" qsCatId="simple" csTypeId="urn:microsoft.com/office/officeart/2005/8/colors/accent3_3#1" csCatId="accent3" phldr="1"/>
      <dgm:spPr/>
      <dgm:t>
        <a:bodyPr/>
        <a:lstStyle/>
        <a:p>
          <a:endParaRPr lang="en-US"/>
        </a:p>
      </dgm:t>
    </dgm:pt>
    <dgm:pt modelId="{6D3C3013-599D-419A-A90B-0361020C82A3}">
      <dgm:prSet/>
      <dgm:spPr/>
      <dgm:t>
        <a:bodyPr/>
        <a:lstStyle/>
        <a:p>
          <a:r>
            <a:rPr lang="en-US" dirty="0"/>
            <a:t>When you add a college into SchooLinks, </a:t>
          </a:r>
          <a:r>
            <a:rPr lang="en-US" b="1" u="sng" dirty="0"/>
            <a:t>you automatically request your transcript!</a:t>
          </a:r>
          <a:endParaRPr lang="en-US" dirty="0"/>
        </a:p>
      </dgm:t>
    </dgm:pt>
    <dgm:pt modelId="{A5C01D27-4767-4749-B884-5EA875308DDD}" type="parTrans" cxnId="{68B333C6-7905-46D5-9B73-37A5FE7768AB}">
      <dgm:prSet/>
      <dgm:spPr/>
      <dgm:t>
        <a:bodyPr/>
        <a:lstStyle/>
        <a:p>
          <a:endParaRPr lang="en-US"/>
        </a:p>
      </dgm:t>
    </dgm:pt>
    <dgm:pt modelId="{9E32452F-3CFB-4604-AC53-A666D87434D9}" type="sibTrans" cxnId="{68B333C6-7905-46D5-9B73-37A5FE7768AB}">
      <dgm:prSet/>
      <dgm:spPr/>
      <dgm:t>
        <a:bodyPr/>
        <a:lstStyle/>
        <a:p>
          <a:endParaRPr lang="en-US"/>
        </a:p>
      </dgm:t>
    </dgm:pt>
    <dgm:pt modelId="{BB26F76A-623F-40CF-B06F-537FF3931ADB}">
      <dgm:prSet/>
      <dgm:spPr/>
      <dgm:t>
        <a:bodyPr/>
        <a:lstStyle/>
        <a:p>
          <a:r>
            <a:rPr lang="en-US"/>
            <a:t>It shows up as </a:t>
          </a:r>
          <a:r>
            <a:rPr lang="en-US" b="1"/>
            <a:t>“School Report” </a:t>
          </a:r>
          <a:r>
            <a:rPr lang="en-US"/>
            <a:t>in SchooLinks under Counselor Documents</a:t>
          </a:r>
        </a:p>
      </dgm:t>
    </dgm:pt>
    <dgm:pt modelId="{3C5ECD6B-C087-43C0-9056-040F308B6234}" type="parTrans" cxnId="{D0C6DED2-D739-400B-8A3E-E35728373D1D}">
      <dgm:prSet/>
      <dgm:spPr/>
      <dgm:t>
        <a:bodyPr/>
        <a:lstStyle/>
        <a:p>
          <a:endParaRPr lang="en-US"/>
        </a:p>
      </dgm:t>
    </dgm:pt>
    <dgm:pt modelId="{1E145230-FEFA-44C5-BDC6-1184AAE332F9}" type="sibTrans" cxnId="{D0C6DED2-D739-400B-8A3E-E35728373D1D}">
      <dgm:prSet/>
      <dgm:spPr/>
      <dgm:t>
        <a:bodyPr/>
        <a:lstStyle/>
        <a:p>
          <a:endParaRPr lang="en-US"/>
        </a:p>
      </dgm:t>
    </dgm:pt>
    <dgm:pt modelId="{76D7F674-C06D-4DD9-AEBD-2A88E071C911}">
      <dgm:prSet/>
      <dgm:spPr/>
      <dgm:t>
        <a:bodyPr/>
        <a:lstStyle/>
        <a:p>
          <a:r>
            <a:rPr lang="en-US"/>
            <a:t>The School Report is made up of 3 things:</a:t>
          </a:r>
        </a:p>
      </dgm:t>
    </dgm:pt>
    <dgm:pt modelId="{6A47EE98-C194-4282-99AE-A1A369E181CC}" type="parTrans" cxnId="{DB4D10E4-EC93-4AB3-B4BF-F048B4369D67}">
      <dgm:prSet/>
      <dgm:spPr/>
      <dgm:t>
        <a:bodyPr/>
        <a:lstStyle/>
        <a:p>
          <a:endParaRPr lang="en-US"/>
        </a:p>
      </dgm:t>
    </dgm:pt>
    <dgm:pt modelId="{776631D2-EE07-415D-A252-3F5841660723}" type="sibTrans" cxnId="{DB4D10E4-EC93-4AB3-B4BF-F048B4369D67}">
      <dgm:prSet/>
      <dgm:spPr/>
      <dgm:t>
        <a:bodyPr/>
        <a:lstStyle/>
        <a:p>
          <a:endParaRPr lang="en-US"/>
        </a:p>
      </dgm:t>
    </dgm:pt>
    <dgm:pt modelId="{912C1637-CD0C-4E16-96A8-967719C94F9D}">
      <dgm:prSet/>
      <dgm:spPr/>
      <dgm:t>
        <a:bodyPr/>
        <a:lstStyle/>
        <a:p>
          <a:pPr>
            <a:buFont typeface="+mj-lt"/>
            <a:buAutoNum type="arabicPeriod"/>
          </a:pPr>
          <a:r>
            <a:rPr lang="en-US" dirty="0"/>
            <a:t> “School Report” cover sheet</a:t>
          </a:r>
        </a:p>
      </dgm:t>
    </dgm:pt>
    <dgm:pt modelId="{04F8BBBC-D97C-4A84-B925-B5B15B1ADE70}" type="parTrans" cxnId="{7750FB51-0A14-499A-B1E6-FE9ACA3D81C2}">
      <dgm:prSet/>
      <dgm:spPr/>
      <dgm:t>
        <a:bodyPr/>
        <a:lstStyle/>
        <a:p>
          <a:endParaRPr lang="en-US"/>
        </a:p>
      </dgm:t>
    </dgm:pt>
    <dgm:pt modelId="{C57022A5-180E-4023-85A0-77A89E35121C}" type="sibTrans" cxnId="{7750FB51-0A14-499A-B1E6-FE9ACA3D81C2}">
      <dgm:prSet/>
      <dgm:spPr/>
      <dgm:t>
        <a:bodyPr/>
        <a:lstStyle/>
        <a:p>
          <a:endParaRPr lang="en-US"/>
        </a:p>
      </dgm:t>
    </dgm:pt>
    <dgm:pt modelId="{211D0C19-27CE-47D1-A00C-CCA093DF3EF9}">
      <dgm:prSet/>
      <dgm:spPr/>
      <dgm:t>
        <a:bodyPr/>
        <a:lstStyle/>
        <a:p>
          <a:pPr>
            <a:buFont typeface="+mj-lt"/>
            <a:buAutoNum type="arabicPeriod"/>
          </a:pPr>
          <a:r>
            <a:rPr lang="en-US" dirty="0"/>
            <a:t> A Pope School Profile</a:t>
          </a:r>
        </a:p>
      </dgm:t>
    </dgm:pt>
    <dgm:pt modelId="{1DC2A6B8-F435-47AD-A9C5-98004B65B61E}" type="parTrans" cxnId="{B8927FED-CEB5-4A31-830B-A7B85E66F293}">
      <dgm:prSet/>
      <dgm:spPr/>
      <dgm:t>
        <a:bodyPr/>
        <a:lstStyle/>
        <a:p>
          <a:endParaRPr lang="en-US"/>
        </a:p>
      </dgm:t>
    </dgm:pt>
    <dgm:pt modelId="{D09A094A-3E4A-4D07-A3E5-F13A311AB2E6}" type="sibTrans" cxnId="{B8927FED-CEB5-4A31-830B-A7B85E66F293}">
      <dgm:prSet/>
      <dgm:spPr/>
      <dgm:t>
        <a:bodyPr/>
        <a:lstStyle/>
        <a:p>
          <a:endParaRPr lang="en-US"/>
        </a:p>
      </dgm:t>
    </dgm:pt>
    <dgm:pt modelId="{6B79A0B9-5147-43D2-A605-05832128C9A9}">
      <dgm:prSet/>
      <dgm:spPr/>
      <dgm:t>
        <a:bodyPr/>
        <a:lstStyle/>
        <a:p>
          <a:pPr>
            <a:buFont typeface="+mj-lt"/>
            <a:buAutoNum type="arabicPeriod"/>
          </a:pPr>
          <a:r>
            <a:rPr lang="en-US" dirty="0"/>
            <a:t> Your “Official Transcript”</a:t>
          </a:r>
        </a:p>
      </dgm:t>
    </dgm:pt>
    <dgm:pt modelId="{313C414C-BA3B-4B2A-B9CF-48F8577BEA1E}" type="parTrans" cxnId="{5C8DA2B0-B819-43DD-A3B8-BB0D924BBF89}">
      <dgm:prSet/>
      <dgm:spPr/>
    </dgm:pt>
    <dgm:pt modelId="{DA8DD33F-D11F-494B-B0A4-05DB4B275B97}" type="sibTrans" cxnId="{5C8DA2B0-B819-43DD-A3B8-BB0D924BBF89}">
      <dgm:prSet/>
      <dgm:spPr/>
    </dgm:pt>
    <dgm:pt modelId="{E1A8096C-19F2-42BA-9D30-0866DFFED3D3}">
      <dgm:prSet phldrT="[Text]" phldr="0"/>
      <dgm:spPr/>
      <dgm:t>
        <a:bodyPr/>
        <a:lstStyle/>
        <a:p>
          <a:r>
            <a:rPr lang="en-US" dirty="0"/>
            <a:t>Keep up with submission status of these documents in SchooLinks!</a:t>
          </a:r>
        </a:p>
      </dgm:t>
    </dgm:pt>
    <dgm:pt modelId="{28079FFF-489D-457B-92DC-4276E2DFC775}" type="parTrans" cxnId="{6516B7AC-95C4-4C3D-BE3F-220990F50627}">
      <dgm:prSet/>
      <dgm:spPr/>
    </dgm:pt>
    <dgm:pt modelId="{80E51DB0-50C3-43E3-B4F9-92D398F0704E}" type="sibTrans" cxnId="{6516B7AC-95C4-4C3D-BE3F-220990F50627}">
      <dgm:prSet/>
      <dgm:spPr/>
    </dgm:pt>
    <dgm:pt modelId="{6DDD6627-8FEF-4ABA-8F7A-5F7AB82F19D4}" type="pres">
      <dgm:prSet presAssocID="{B8DECF30-8FE8-407D-AC6A-CCC05B145B36}" presName="linear" presStyleCnt="0">
        <dgm:presLayoutVars>
          <dgm:animLvl val="lvl"/>
          <dgm:resizeHandles val="exact"/>
        </dgm:presLayoutVars>
      </dgm:prSet>
      <dgm:spPr/>
    </dgm:pt>
    <dgm:pt modelId="{A4FDBC5F-7F00-4284-AFCA-01DAEB863B68}" type="pres">
      <dgm:prSet presAssocID="{6D3C3013-599D-419A-A90B-0361020C82A3}" presName="parentText" presStyleLbl="node1" presStyleIdx="0" presStyleCnt="4">
        <dgm:presLayoutVars>
          <dgm:chMax val="0"/>
          <dgm:bulletEnabled val="1"/>
        </dgm:presLayoutVars>
      </dgm:prSet>
      <dgm:spPr/>
    </dgm:pt>
    <dgm:pt modelId="{DB237137-2F70-4D7A-8329-1C7294FFAC3D}" type="pres">
      <dgm:prSet presAssocID="{9E32452F-3CFB-4604-AC53-A666D87434D9}" presName="spacer" presStyleCnt="0"/>
      <dgm:spPr/>
    </dgm:pt>
    <dgm:pt modelId="{E63AB2B8-2D66-42E0-8772-D2F68E25BED4}" type="pres">
      <dgm:prSet presAssocID="{BB26F76A-623F-40CF-B06F-537FF3931ADB}" presName="parentText" presStyleLbl="node1" presStyleIdx="1" presStyleCnt="4">
        <dgm:presLayoutVars>
          <dgm:chMax val="0"/>
          <dgm:bulletEnabled val="1"/>
        </dgm:presLayoutVars>
      </dgm:prSet>
      <dgm:spPr/>
    </dgm:pt>
    <dgm:pt modelId="{BAFBBCE5-3063-4B80-8BE1-8942BA90FFE8}" type="pres">
      <dgm:prSet presAssocID="{1E145230-FEFA-44C5-BDC6-1184AAE332F9}" presName="spacer" presStyleCnt="0"/>
      <dgm:spPr/>
    </dgm:pt>
    <dgm:pt modelId="{6AC3229D-3F3A-417E-BEAE-DA81EF21392C}" type="pres">
      <dgm:prSet presAssocID="{76D7F674-C06D-4DD9-AEBD-2A88E071C911}" presName="parentText" presStyleLbl="node1" presStyleIdx="2" presStyleCnt="4">
        <dgm:presLayoutVars>
          <dgm:chMax val="0"/>
          <dgm:bulletEnabled val="1"/>
        </dgm:presLayoutVars>
      </dgm:prSet>
      <dgm:spPr/>
    </dgm:pt>
    <dgm:pt modelId="{927FA694-BD00-4D7F-9217-EE68357979BC}" type="pres">
      <dgm:prSet presAssocID="{76D7F674-C06D-4DD9-AEBD-2A88E071C911}" presName="childText" presStyleLbl="revTx" presStyleIdx="0" presStyleCnt="1">
        <dgm:presLayoutVars>
          <dgm:bulletEnabled val="1"/>
        </dgm:presLayoutVars>
      </dgm:prSet>
      <dgm:spPr/>
    </dgm:pt>
    <dgm:pt modelId="{D9B6EFEB-312B-4C5B-B0E8-ED9AA4058064}" type="pres">
      <dgm:prSet presAssocID="{E1A8096C-19F2-42BA-9D30-0866DFFED3D3}" presName="parentText" presStyleLbl="node1" presStyleIdx="3" presStyleCnt="4">
        <dgm:presLayoutVars>
          <dgm:chMax val="0"/>
          <dgm:bulletEnabled val="1"/>
        </dgm:presLayoutVars>
      </dgm:prSet>
      <dgm:spPr/>
    </dgm:pt>
  </dgm:ptLst>
  <dgm:cxnLst>
    <dgm:cxn modelId="{3935EB32-D69E-48E4-9EAB-B5AE669EF9E2}" type="presOf" srcId="{912C1637-CD0C-4E16-96A8-967719C94F9D}" destId="{927FA694-BD00-4D7F-9217-EE68357979BC}" srcOrd="0" destOrd="0" presId="urn:microsoft.com/office/officeart/2005/8/layout/vList2"/>
    <dgm:cxn modelId="{7750FB51-0A14-499A-B1E6-FE9ACA3D81C2}" srcId="{76D7F674-C06D-4DD9-AEBD-2A88E071C911}" destId="{912C1637-CD0C-4E16-96A8-967719C94F9D}" srcOrd="0" destOrd="0" parTransId="{04F8BBBC-D97C-4A84-B925-B5B15B1ADE70}" sibTransId="{C57022A5-180E-4023-85A0-77A89E35121C}"/>
    <dgm:cxn modelId="{7AF1547D-9581-4504-A55A-90F0B63B3D6C}" type="presOf" srcId="{76D7F674-C06D-4DD9-AEBD-2A88E071C911}" destId="{6AC3229D-3F3A-417E-BEAE-DA81EF21392C}" srcOrd="0" destOrd="0" presId="urn:microsoft.com/office/officeart/2005/8/layout/vList2"/>
    <dgm:cxn modelId="{B13CCB9F-C573-4583-94E4-78849D4BAB87}" type="presOf" srcId="{B8DECF30-8FE8-407D-AC6A-CCC05B145B36}" destId="{6DDD6627-8FEF-4ABA-8F7A-5F7AB82F19D4}" srcOrd="0" destOrd="0" presId="urn:microsoft.com/office/officeart/2005/8/layout/vList2"/>
    <dgm:cxn modelId="{1C8040AB-314B-4DC0-B384-ED4D977A3F60}" type="presOf" srcId="{E1A8096C-19F2-42BA-9D30-0866DFFED3D3}" destId="{D9B6EFEB-312B-4C5B-B0E8-ED9AA4058064}" srcOrd="0" destOrd="0" presId="urn:microsoft.com/office/officeart/2005/8/layout/vList2"/>
    <dgm:cxn modelId="{6516B7AC-95C4-4C3D-BE3F-220990F50627}" srcId="{B8DECF30-8FE8-407D-AC6A-CCC05B145B36}" destId="{E1A8096C-19F2-42BA-9D30-0866DFFED3D3}" srcOrd="3" destOrd="0" parTransId="{28079FFF-489D-457B-92DC-4276E2DFC775}" sibTransId="{80E51DB0-50C3-43E3-B4F9-92D398F0704E}"/>
    <dgm:cxn modelId="{5C8DA2B0-B819-43DD-A3B8-BB0D924BBF89}" srcId="{76D7F674-C06D-4DD9-AEBD-2A88E071C911}" destId="{6B79A0B9-5147-43D2-A605-05832128C9A9}" srcOrd="1" destOrd="0" parTransId="{313C414C-BA3B-4B2A-B9CF-48F8577BEA1E}" sibTransId="{DA8DD33F-D11F-494B-B0A4-05DB4B275B97}"/>
    <dgm:cxn modelId="{68B333C6-7905-46D5-9B73-37A5FE7768AB}" srcId="{B8DECF30-8FE8-407D-AC6A-CCC05B145B36}" destId="{6D3C3013-599D-419A-A90B-0361020C82A3}" srcOrd="0" destOrd="0" parTransId="{A5C01D27-4767-4749-B884-5EA875308DDD}" sibTransId="{9E32452F-3CFB-4604-AC53-A666D87434D9}"/>
    <dgm:cxn modelId="{B2ACC8CD-314B-4C9E-A3B2-9D74ABA15D7D}" type="presOf" srcId="{211D0C19-27CE-47D1-A00C-CCA093DF3EF9}" destId="{927FA694-BD00-4D7F-9217-EE68357979BC}" srcOrd="0" destOrd="2" presId="urn:microsoft.com/office/officeart/2005/8/layout/vList2"/>
    <dgm:cxn modelId="{D0C6DED2-D739-400B-8A3E-E35728373D1D}" srcId="{B8DECF30-8FE8-407D-AC6A-CCC05B145B36}" destId="{BB26F76A-623F-40CF-B06F-537FF3931ADB}" srcOrd="1" destOrd="0" parTransId="{3C5ECD6B-C087-43C0-9056-040F308B6234}" sibTransId="{1E145230-FEFA-44C5-BDC6-1184AAE332F9}"/>
    <dgm:cxn modelId="{DB4D10E4-EC93-4AB3-B4BF-F048B4369D67}" srcId="{B8DECF30-8FE8-407D-AC6A-CCC05B145B36}" destId="{76D7F674-C06D-4DD9-AEBD-2A88E071C911}" srcOrd="2" destOrd="0" parTransId="{6A47EE98-C194-4282-99AE-A1A369E181CC}" sibTransId="{776631D2-EE07-415D-A252-3F5841660723}"/>
    <dgm:cxn modelId="{00FEA5EC-7A82-41CF-A459-6B9D498C5203}" type="presOf" srcId="{6B79A0B9-5147-43D2-A605-05832128C9A9}" destId="{927FA694-BD00-4D7F-9217-EE68357979BC}" srcOrd="0" destOrd="1" presId="urn:microsoft.com/office/officeart/2005/8/layout/vList2"/>
    <dgm:cxn modelId="{B8927FED-CEB5-4A31-830B-A7B85E66F293}" srcId="{76D7F674-C06D-4DD9-AEBD-2A88E071C911}" destId="{211D0C19-27CE-47D1-A00C-CCA093DF3EF9}" srcOrd="2" destOrd="0" parTransId="{1DC2A6B8-F435-47AD-A9C5-98004B65B61E}" sibTransId="{D09A094A-3E4A-4D07-A3E5-F13A311AB2E6}"/>
    <dgm:cxn modelId="{4DC5F4F0-477A-4A25-B9E1-987C60E8672F}" type="presOf" srcId="{6D3C3013-599D-419A-A90B-0361020C82A3}" destId="{A4FDBC5F-7F00-4284-AFCA-01DAEB863B68}" srcOrd="0" destOrd="0" presId="urn:microsoft.com/office/officeart/2005/8/layout/vList2"/>
    <dgm:cxn modelId="{233B56F3-495B-4B01-A27E-82C1134B9048}" type="presOf" srcId="{BB26F76A-623F-40CF-B06F-537FF3931ADB}" destId="{E63AB2B8-2D66-42E0-8772-D2F68E25BED4}" srcOrd="0" destOrd="0" presId="urn:microsoft.com/office/officeart/2005/8/layout/vList2"/>
    <dgm:cxn modelId="{F4544A93-DFC8-4094-B39D-233C6EA32F3A}" type="presParOf" srcId="{6DDD6627-8FEF-4ABA-8F7A-5F7AB82F19D4}" destId="{A4FDBC5F-7F00-4284-AFCA-01DAEB863B68}" srcOrd="0" destOrd="0" presId="urn:microsoft.com/office/officeart/2005/8/layout/vList2"/>
    <dgm:cxn modelId="{041B8473-744F-4B42-9761-A4E99BCBFCE0}" type="presParOf" srcId="{6DDD6627-8FEF-4ABA-8F7A-5F7AB82F19D4}" destId="{DB237137-2F70-4D7A-8329-1C7294FFAC3D}" srcOrd="1" destOrd="0" presId="urn:microsoft.com/office/officeart/2005/8/layout/vList2"/>
    <dgm:cxn modelId="{8B8851EA-BDBA-4CE2-91E6-1B257992853D}" type="presParOf" srcId="{6DDD6627-8FEF-4ABA-8F7A-5F7AB82F19D4}" destId="{E63AB2B8-2D66-42E0-8772-D2F68E25BED4}" srcOrd="2" destOrd="0" presId="urn:microsoft.com/office/officeart/2005/8/layout/vList2"/>
    <dgm:cxn modelId="{7878EC67-D146-4BE8-B451-7C03CBCB3450}" type="presParOf" srcId="{6DDD6627-8FEF-4ABA-8F7A-5F7AB82F19D4}" destId="{BAFBBCE5-3063-4B80-8BE1-8942BA90FFE8}" srcOrd="3" destOrd="0" presId="urn:microsoft.com/office/officeart/2005/8/layout/vList2"/>
    <dgm:cxn modelId="{2936AE98-0810-4E41-A902-FCE1CF01FC0B}" type="presParOf" srcId="{6DDD6627-8FEF-4ABA-8F7A-5F7AB82F19D4}" destId="{6AC3229D-3F3A-417E-BEAE-DA81EF21392C}" srcOrd="4" destOrd="0" presId="urn:microsoft.com/office/officeart/2005/8/layout/vList2"/>
    <dgm:cxn modelId="{04F2DE81-AFAE-4045-9809-6532041FEBAF}" type="presParOf" srcId="{6DDD6627-8FEF-4ABA-8F7A-5F7AB82F19D4}" destId="{927FA694-BD00-4D7F-9217-EE68357979BC}" srcOrd="5" destOrd="0" presId="urn:microsoft.com/office/officeart/2005/8/layout/vList2"/>
    <dgm:cxn modelId="{DF2B806E-5F8D-477B-A2C2-7B91314A7D78}" type="presParOf" srcId="{6DDD6627-8FEF-4ABA-8F7A-5F7AB82F19D4}" destId="{D9B6EFEB-312B-4C5B-B0E8-ED9AA4058064}"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C39B79-9FDB-4270-A51E-B09C39930980}" type="doc">
      <dgm:prSet loTypeId="urn:microsoft.com/office/officeart/2008/layout/LinedList" loCatId="list" qsTypeId="urn:microsoft.com/office/officeart/2005/8/quickstyle/simple4#3" qsCatId="simple" csTypeId="urn:microsoft.com/office/officeart/2005/8/colors/accent4_2#1" csCatId="accent4" phldr="1"/>
      <dgm:spPr/>
      <dgm:t>
        <a:bodyPr/>
        <a:lstStyle/>
        <a:p>
          <a:endParaRPr lang="en-US"/>
        </a:p>
      </dgm:t>
    </dgm:pt>
    <dgm:pt modelId="{A4875E53-10E5-46A4-811B-0604E5CB420D}">
      <dgm:prSet/>
      <dgm:spPr/>
      <dgm:t>
        <a:bodyPr/>
        <a:lstStyle/>
        <a:p>
          <a:r>
            <a:rPr lang="en-US" b="1"/>
            <a:t>NO!! </a:t>
          </a:r>
          <a:endParaRPr lang="en-US"/>
        </a:p>
      </dgm:t>
    </dgm:pt>
    <dgm:pt modelId="{23B55D43-7E72-44EF-9FAF-E88D625E1E98}" type="parTrans" cxnId="{26BC0388-C682-4A77-945A-F25474FFEAEF}">
      <dgm:prSet/>
      <dgm:spPr/>
      <dgm:t>
        <a:bodyPr/>
        <a:lstStyle/>
        <a:p>
          <a:endParaRPr lang="en-US"/>
        </a:p>
      </dgm:t>
    </dgm:pt>
    <dgm:pt modelId="{BCBB4940-3155-4F82-8D64-E99A2CB895C8}" type="sibTrans" cxnId="{26BC0388-C682-4A77-945A-F25474FFEAEF}">
      <dgm:prSet/>
      <dgm:spPr/>
      <dgm:t>
        <a:bodyPr/>
        <a:lstStyle/>
        <a:p>
          <a:endParaRPr lang="en-US"/>
        </a:p>
      </dgm:t>
    </dgm:pt>
    <dgm:pt modelId="{02CBA303-3DDE-4830-B66F-3A6672F449CB}">
      <dgm:prSet/>
      <dgm:spPr/>
      <dgm:t>
        <a:bodyPr/>
        <a:lstStyle/>
        <a:p>
          <a:r>
            <a:rPr lang="en-US" b="1"/>
            <a:t>Take your time with each application</a:t>
          </a:r>
          <a:endParaRPr lang="en-US"/>
        </a:p>
      </dgm:t>
    </dgm:pt>
    <dgm:pt modelId="{DF6744DD-ED72-4EC3-B87B-DC65678FA1A5}" type="parTrans" cxnId="{3B89C7AE-42A3-455F-B220-AFBFADE1ADED}">
      <dgm:prSet/>
      <dgm:spPr/>
      <dgm:t>
        <a:bodyPr/>
        <a:lstStyle/>
        <a:p>
          <a:endParaRPr lang="en-US"/>
        </a:p>
      </dgm:t>
    </dgm:pt>
    <dgm:pt modelId="{CE5AE4B3-DD92-46BC-A221-8BC9A5C737BC}" type="sibTrans" cxnId="{3B89C7AE-42A3-455F-B220-AFBFADE1ADED}">
      <dgm:prSet/>
      <dgm:spPr/>
      <dgm:t>
        <a:bodyPr/>
        <a:lstStyle/>
        <a:p>
          <a:endParaRPr lang="en-US"/>
        </a:p>
      </dgm:t>
    </dgm:pt>
    <dgm:pt modelId="{355BA19F-CDB2-4E41-95DC-C4F213C4C41F}">
      <dgm:prSet/>
      <dgm:spPr/>
      <dgm:t>
        <a:bodyPr/>
        <a:lstStyle/>
        <a:p>
          <a:r>
            <a:rPr lang="en-US" b="1" dirty="0"/>
            <a:t>Go ahead and submit each app when you complete each one</a:t>
          </a:r>
          <a:endParaRPr lang="en-US" dirty="0"/>
        </a:p>
      </dgm:t>
    </dgm:pt>
    <dgm:pt modelId="{28D37403-8724-4943-98DE-A86A31CBBDA8}" type="parTrans" cxnId="{438760EA-2917-4926-8F66-C56634E927C9}">
      <dgm:prSet/>
      <dgm:spPr/>
      <dgm:t>
        <a:bodyPr/>
        <a:lstStyle/>
        <a:p>
          <a:endParaRPr lang="en-US"/>
        </a:p>
      </dgm:t>
    </dgm:pt>
    <dgm:pt modelId="{D060764B-CE8E-495B-90BC-6569F1AEA818}" type="sibTrans" cxnId="{438760EA-2917-4926-8F66-C56634E927C9}">
      <dgm:prSet/>
      <dgm:spPr/>
      <dgm:t>
        <a:bodyPr/>
        <a:lstStyle/>
        <a:p>
          <a:endParaRPr lang="en-US"/>
        </a:p>
      </dgm:t>
    </dgm:pt>
    <dgm:pt modelId="{53F0AF17-F041-42CE-BD4B-33A8B28D0A9C}" type="pres">
      <dgm:prSet presAssocID="{9BC39B79-9FDB-4270-A51E-B09C39930980}" presName="vert0" presStyleCnt="0">
        <dgm:presLayoutVars>
          <dgm:dir/>
          <dgm:animOne val="branch"/>
          <dgm:animLvl val="lvl"/>
        </dgm:presLayoutVars>
      </dgm:prSet>
      <dgm:spPr/>
    </dgm:pt>
    <dgm:pt modelId="{68AD3A85-4308-4EDE-8745-F1DA390A3F04}" type="pres">
      <dgm:prSet presAssocID="{A4875E53-10E5-46A4-811B-0604E5CB420D}" presName="thickLine" presStyleLbl="alignNode1" presStyleIdx="0" presStyleCnt="3"/>
      <dgm:spPr/>
    </dgm:pt>
    <dgm:pt modelId="{E6DB2160-0886-43B8-8A27-8FC8243E456D}" type="pres">
      <dgm:prSet presAssocID="{A4875E53-10E5-46A4-811B-0604E5CB420D}" presName="horz1" presStyleCnt="0"/>
      <dgm:spPr/>
    </dgm:pt>
    <dgm:pt modelId="{661243F2-C64A-4655-89A0-97B354D0F1D2}" type="pres">
      <dgm:prSet presAssocID="{A4875E53-10E5-46A4-811B-0604E5CB420D}" presName="tx1" presStyleLbl="revTx" presStyleIdx="0" presStyleCnt="3"/>
      <dgm:spPr/>
    </dgm:pt>
    <dgm:pt modelId="{FACC7F76-1BD6-475F-B2B2-BDAAC85FEE5F}" type="pres">
      <dgm:prSet presAssocID="{A4875E53-10E5-46A4-811B-0604E5CB420D}" presName="vert1" presStyleCnt="0"/>
      <dgm:spPr/>
    </dgm:pt>
    <dgm:pt modelId="{F2F4B13C-71E4-4F48-B294-E9866A829519}" type="pres">
      <dgm:prSet presAssocID="{02CBA303-3DDE-4830-B66F-3A6672F449CB}" presName="thickLine" presStyleLbl="alignNode1" presStyleIdx="1" presStyleCnt="3"/>
      <dgm:spPr/>
    </dgm:pt>
    <dgm:pt modelId="{17001BB9-EC7A-4212-BA40-EAAF044F182F}" type="pres">
      <dgm:prSet presAssocID="{02CBA303-3DDE-4830-B66F-3A6672F449CB}" presName="horz1" presStyleCnt="0"/>
      <dgm:spPr/>
    </dgm:pt>
    <dgm:pt modelId="{97D5301A-5F46-4B78-B4DE-D3D859F2B32C}" type="pres">
      <dgm:prSet presAssocID="{02CBA303-3DDE-4830-B66F-3A6672F449CB}" presName="tx1" presStyleLbl="revTx" presStyleIdx="1" presStyleCnt="3"/>
      <dgm:spPr/>
    </dgm:pt>
    <dgm:pt modelId="{1F3690F2-41FB-4447-A0AA-72AB7CBE4C7D}" type="pres">
      <dgm:prSet presAssocID="{02CBA303-3DDE-4830-B66F-3A6672F449CB}" presName="vert1" presStyleCnt="0"/>
      <dgm:spPr/>
    </dgm:pt>
    <dgm:pt modelId="{80C2695E-C803-4EB5-BD16-D5182BBAC3CD}" type="pres">
      <dgm:prSet presAssocID="{355BA19F-CDB2-4E41-95DC-C4F213C4C41F}" presName="thickLine" presStyleLbl="alignNode1" presStyleIdx="2" presStyleCnt="3"/>
      <dgm:spPr/>
    </dgm:pt>
    <dgm:pt modelId="{B9C641F6-568F-4E46-98F7-4DB8CA508113}" type="pres">
      <dgm:prSet presAssocID="{355BA19F-CDB2-4E41-95DC-C4F213C4C41F}" presName="horz1" presStyleCnt="0"/>
      <dgm:spPr/>
    </dgm:pt>
    <dgm:pt modelId="{479F2E45-D109-4203-BC9F-5702EC708D75}" type="pres">
      <dgm:prSet presAssocID="{355BA19F-CDB2-4E41-95DC-C4F213C4C41F}" presName="tx1" presStyleLbl="revTx" presStyleIdx="2" presStyleCnt="3"/>
      <dgm:spPr/>
    </dgm:pt>
    <dgm:pt modelId="{FB5B4932-7EA2-43D2-82C3-7C2CBB763EEC}" type="pres">
      <dgm:prSet presAssocID="{355BA19F-CDB2-4E41-95DC-C4F213C4C41F}" presName="vert1" presStyleCnt="0"/>
      <dgm:spPr/>
    </dgm:pt>
  </dgm:ptLst>
  <dgm:cxnLst>
    <dgm:cxn modelId="{FBA2C209-8897-4D50-B34B-7875EFDB1192}" type="presOf" srcId="{355BA19F-CDB2-4E41-95DC-C4F213C4C41F}" destId="{479F2E45-D109-4203-BC9F-5702EC708D75}" srcOrd="0" destOrd="0" presId="urn:microsoft.com/office/officeart/2008/layout/LinedList"/>
    <dgm:cxn modelId="{F6FF256C-EF16-4EC2-94AF-47C6A2598088}" type="presOf" srcId="{9BC39B79-9FDB-4270-A51E-B09C39930980}" destId="{53F0AF17-F041-42CE-BD4B-33A8B28D0A9C}" srcOrd="0" destOrd="0" presId="urn:microsoft.com/office/officeart/2008/layout/LinedList"/>
    <dgm:cxn modelId="{26BC0388-C682-4A77-945A-F25474FFEAEF}" srcId="{9BC39B79-9FDB-4270-A51E-B09C39930980}" destId="{A4875E53-10E5-46A4-811B-0604E5CB420D}" srcOrd="0" destOrd="0" parTransId="{23B55D43-7E72-44EF-9FAF-E88D625E1E98}" sibTransId="{BCBB4940-3155-4F82-8D64-E99A2CB895C8}"/>
    <dgm:cxn modelId="{3B89C7AE-42A3-455F-B220-AFBFADE1ADED}" srcId="{9BC39B79-9FDB-4270-A51E-B09C39930980}" destId="{02CBA303-3DDE-4830-B66F-3A6672F449CB}" srcOrd="1" destOrd="0" parTransId="{DF6744DD-ED72-4EC3-B87B-DC65678FA1A5}" sibTransId="{CE5AE4B3-DD92-46BC-A221-8BC9A5C737BC}"/>
    <dgm:cxn modelId="{0060F2C5-22AC-4D9C-8DEB-BA6BCEDC17A4}" type="presOf" srcId="{A4875E53-10E5-46A4-811B-0604E5CB420D}" destId="{661243F2-C64A-4655-89A0-97B354D0F1D2}" srcOrd="0" destOrd="0" presId="urn:microsoft.com/office/officeart/2008/layout/LinedList"/>
    <dgm:cxn modelId="{B040FEE7-8F2D-4414-8844-BCBA7586DC39}" type="presOf" srcId="{02CBA303-3DDE-4830-B66F-3A6672F449CB}" destId="{97D5301A-5F46-4B78-B4DE-D3D859F2B32C}" srcOrd="0" destOrd="0" presId="urn:microsoft.com/office/officeart/2008/layout/LinedList"/>
    <dgm:cxn modelId="{438760EA-2917-4926-8F66-C56634E927C9}" srcId="{9BC39B79-9FDB-4270-A51E-B09C39930980}" destId="{355BA19F-CDB2-4E41-95DC-C4F213C4C41F}" srcOrd="2" destOrd="0" parTransId="{28D37403-8724-4943-98DE-A86A31CBBDA8}" sibTransId="{D060764B-CE8E-495B-90BC-6569F1AEA818}"/>
    <dgm:cxn modelId="{20D1949A-887D-42E9-87ED-4B5FD8D0C7BC}" type="presParOf" srcId="{53F0AF17-F041-42CE-BD4B-33A8B28D0A9C}" destId="{68AD3A85-4308-4EDE-8745-F1DA390A3F04}" srcOrd="0" destOrd="0" presId="urn:microsoft.com/office/officeart/2008/layout/LinedList"/>
    <dgm:cxn modelId="{5154991C-9AE1-47F8-BA3C-A903297C2B59}" type="presParOf" srcId="{53F0AF17-F041-42CE-BD4B-33A8B28D0A9C}" destId="{E6DB2160-0886-43B8-8A27-8FC8243E456D}" srcOrd="1" destOrd="0" presId="urn:microsoft.com/office/officeart/2008/layout/LinedList"/>
    <dgm:cxn modelId="{33C975D2-B681-4483-AF81-D206B1C49049}" type="presParOf" srcId="{E6DB2160-0886-43B8-8A27-8FC8243E456D}" destId="{661243F2-C64A-4655-89A0-97B354D0F1D2}" srcOrd="0" destOrd="0" presId="urn:microsoft.com/office/officeart/2008/layout/LinedList"/>
    <dgm:cxn modelId="{4BA72110-ACA0-480F-80D5-B52C5723C380}" type="presParOf" srcId="{E6DB2160-0886-43B8-8A27-8FC8243E456D}" destId="{FACC7F76-1BD6-475F-B2B2-BDAAC85FEE5F}" srcOrd="1" destOrd="0" presId="urn:microsoft.com/office/officeart/2008/layout/LinedList"/>
    <dgm:cxn modelId="{B0AFEB22-5727-47B3-AE31-5E3B40ECD786}" type="presParOf" srcId="{53F0AF17-F041-42CE-BD4B-33A8B28D0A9C}" destId="{F2F4B13C-71E4-4F48-B294-E9866A829519}" srcOrd="2" destOrd="0" presId="urn:microsoft.com/office/officeart/2008/layout/LinedList"/>
    <dgm:cxn modelId="{FE7C2E6B-F11F-4E73-9A65-8926B3D54731}" type="presParOf" srcId="{53F0AF17-F041-42CE-BD4B-33A8B28D0A9C}" destId="{17001BB9-EC7A-4212-BA40-EAAF044F182F}" srcOrd="3" destOrd="0" presId="urn:microsoft.com/office/officeart/2008/layout/LinedList"/>
    <dgm:cxn modelId="{E33C98C3-2CD2-4A54-A471-7FBB024B026E}" type="presParOf" srcId="{17001BB9-EC7A-4212-BA40-EAAF044F182F}" destId="{97D5301A-5F46-4B78-B4DE-D3D859F2B32C}" srcOrd="0" destOrd="0" presId="urn:microsoft.com/office/officeart/2008/layout/LinedList"/>
    <dgm:cxn modelId="{B460E28A-EAD9-44E0-9169-D2CE4BF9D32B}" type="presParOf" srcId="{17001BB9-EC7A-4212-BA40-EAAF044F182F}" destId="{1F3690F2-41FB-4447-A0AA-72AB7CBE4C7D}" srcOrd="1" destOrd="0" presId="urn:microsoft.com/office/officeart/2008/layout/LinedList"/>
    <dgm:cxn modelId="{D75D450D-6656-49D0-9C59-DD7801742184}" type="presParOf" srcId="{53F0AF17-F041-42CE-BD4B-33A8B28D0A9C}" destId="{80C2695E-C803-4EB5-BD16-D5182BBAC3CD}" srcOrd="4" destOrd="0" presId="urn:microsoft.com/office/officeart/2008/layout/LinedList"/>
    <dgm:cxn modelId="{6587CB78-ACFA-4A3D-BE6D-55618DF6405A}" type="presParOf" srcId="{53F0AF17-F041-42CE-BD4B-33A8B28D0A9C}" destId="{B9C641F6-568F-4E46-98F7-4DB8CA508113}" srcOrd="5" destOrd="0" presId="urn:microsoft.com/office/officeart/2008/layout/LinedList"/>
    <dgm:cxn modelId="{F550B9EE-030A-4B69-BBBE-7A69A8C0EE63}" type="presParOf" srcId="{B9C641F6-568F-4E46-98F7-4DB8CA508113}" destId="{479F2E45-D109-4203-BC9F-5702EC708D75}" srcOrd="0" destOrd="0" presId="urn:microsoft.com/office/officeart/2008/layout/LinedList"/>
    <dgm:cxn modelId="{8B2EE28F-4E68-4C62-AC95-7E0795ADBA81}" type="presParOf" srcId="{B9C641F6-568F-4E46-98F7-4DB8CA508113}" destId="{FB5B4932-7EA2-43D2-82C3-7C2CBB763EEC}"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6E111A-A051-4C90-8B0F-4A7C6329EF7A}" type="doc">
      <dgm:prSet loTypeId="urn:microsoft.com/office/officeart/2008/layout/LinedList" loCatId="list" qsTypeId="urn:microsoft.com/office/officeart/2005/8/quickstyle/simple4#4" qsCatId="simple" csTypeId="urn:microsoft.com/office/officeart/2005/8/colors/colorful2#3" csCatId="colorful"/>
      <dgm:spPr/>
      <dgm:t>
        <a:bodyPr/>
        <a:lstStyle/>
        <a:p>
          <a:endParaRPr lang="en-US"/>
        </a:p>
      </dgm:t>
    </dgm:pt>
    <dgm:pt modelId="{1E307036-9F24-403E-924F-FCEE28E1179A}">
      <dgm:prSet/>
      <dgm:spPr/>
      <dgm:t>
        <a:bodyPr/>
        <a:lstStyle/>
        <a:p>
          <a:r>
            <a:rPr lang="en-US" b="1"/>
            <a:t>NO – DO NOT WAIT!</a:t>
          </a:r>
          <a:endParaRPr lang="en-US"/>
        </a:p>
      </dgm:t>
    </dgm:pt>
    <dgm:pt modelId="{0D8649E1-1A5F-4BFA-B256-A78FC68A0A83}" type="parTrans" cxnId="{62C880E7-F1CF-4981-A964-510AE9FD9865}">
      <dgm:prSet/>
      <dgm:spPr/>
      <dgm:t>
        <a:bodyPr/>
        <a:lstStyle/>
        <a:p>
          <a:endParaRPr lang="en-US"/>
        </a:p>
      </dgm:t>
    </dgm:pt>
    <dgm:pt modelId="{63823EEB-A3B3-4133-ACD8-E18452A51A69}" type="sibTrans" cxnId="{62C880E7-F1CF-4981-A964-510AE9FD9865}">
      <dgm:prSet/>
      <dgm:spPr/>
      <dgm:t>
        <a:bodyPr/>
        <a:lstStyle/>
        <a:p>
          <a:endParaRPr lang="en-US"/>
        </a:p>
      </dgm:t>
    </dgm:pt>
    <dgm:pt modelId="{405C361C-E41E-45AF-95A6-624A5A6797F6}">
      <dgm:prSet/>
      <dgm:spPr/>
      <dgm:t>
        <a:bodyPr/>
        <a:lstStyle/>
        <a:p>
          <a:r>
            <a:rPr lang="en-US"/>
            <a:t>Submit your application and the other pieces you’ve requested will be sent as they are completed. </a:t>
          </a:r>
        </a:p>
      </dgm:t>
    </dgm:pt>
    <dgm:pt modelId="{37564C33-39D4-4ED2-A757-5CE8E4AEFE93}" type="parTrans" cxnId="{75D29448-82B3-4315-831A-6F018C3110AF}">
      <dgm:prSet/>
      <dgm:spPr/>
      <dgm:t>
        <a:bodyPr/>
        <a:lstStyle/>
        <a:p>
          <a:endParaRPr lang="en-US"/>
        </a:p>
      </dgm:t>
    </dgm:pt>
    <dgm:pt modelId="{63641823-27C8-43BC-9E84-89CB47F187B1}" type="sibTrans" cxnId="{75D29448-82B3-4315-831A-6F018C3110AF}">
      <dgm:prSet/>
      <dgm:spPr/>
      <dgm:t>
        <a:bodyPr/>
        <a:lstStyle/>
        <a:p>
          <a:endParaRPr lang="en-US"/>
        </a:p>
      </dgm:t>
    </dgm:pt>
    <dgm:pt modelId="{E74832AA-D925-4B3D-A579-881BBA2C6C4A}" type="pres">
      <dgm:prSet presAssocID="{A66E111A-A051-4C90-8B0F-4A7C6329EF7A}" presName="vert0" presStyleCnt="0">
        <dgm:presLayoutVars>
          <dgm:dir/>
          <dgm:animOne val="branch"/>
          <dgm:animLvl val="lvl"/>
        </dgm:presLayoutVars>
      </dgm:prSet>
      <dgm:spPr/>
    </dgm:pt>
    <dgm:pt modelId="{BB904BC1-E396-4B47-B84B-05F55AF54633}" type="pres">
      <dgm:prSet presAssocID="{1E307036-9F24-403E-924F-FCEE28E1179A}" presName="thickLine" presStyleLbl="alignNode1" presStyleIdx="0" presStyleCnt="2"/>
      <dgm:spPr/>
    </dgm:pt>
    <dgm:pt modelId="{CF4E72FC-6D1B-4981-B60D-8BBD16BA3766}" type="pres">
      <dgm:prSet presAssocID="{1E307036-9F24-403E-924F-FCEE28E1179A}" presName="horz1" presStyleCnt="0"/>
      <dgm:spPr/>
    </dgm:pt>
    <dgm:pt modelId="{04055670-E598-4E3C-AEAA-D0EF7B1C944F}" type="pres">
      <dgm:prSet presAssocID="{1E307036-9F24-403E-924F-FCEE28E1179A}" presName="tx1" presStyleLbl="revTx" presStyleIdx="0" presStyleCnt="2"/>
      <dgm:spPr/>
    </dgm:pt>
    <dgm:pt modelId="{281AB5E5-2838-4F97-9AFA-C183FD667126}" type="pres">
      <dgm:prSet presAssocID="{1E307036-9F24-403E-924F-FCEE28E1179A}" presName="vert1" presStyleCnt="0"/>
      <dgm:spPr/>
    </dgm:pt>
    <dgm:pt modelId="{7D611A08-1A2C-4009-A137-977BB83B4662}" type="pres">
      <dgm:prSet presAssocID="{405C361C-E41E-45AF-95A6-624A5A6797F6}" presName="thickLine" presStyleLbl="alignNode1" presStyleIdx="1" presStyleCnt="2"/>
      <dgm:spPr/>
    </dgm:pt>
    <dgm:pt modelId="{9AA24B5D-5908-4FDC-8C13-EA7CF998D44D}" type="pres">
      <dgm:prSet presAssocID="{405C361C-E41E-45AF-95A6-624A5A6797F6}" presName="horz1" presStyleCnt="0"/>
      <dgm:spPr/>
    </dgm:pt>
    <dgm:pt modelId="{139B33DE-066B-46AA-BC3C-3F21F7A8A0E2}" type="pres">
      <dgm:prSet presAssocID="{405C361C-E41E-45AF-95A6-624A5A6797F6}" presName="tx1" presStyleLbl="revTx" presStyleIdx="1" presStyleCnt="2"/>
      <dgm:spPr/>
    </dgm:pt>
    <dgm:pt modelId="{8B57D7E3-D6E7-421B-9909-952751B63C33}" type="pres">
      <dgm:prSet presAssocID="{405C361C-E41E-45AF-95A6-624A5A6797F6}" presName="vert1" presStyleCnt="0"/>
      <dgm:spPr/>
    </dgm:pt>
  </dgm:ptLst>
  <dgm:cxnLst>
    <dgm:cxn modelId="{D6044C44-62D3-4B34-BF9A-FC82B6939036}" type="presOf" srcId="{405C361C-E41E-45AF-95A6-624A5A6797F6}" destId="{139B33DE-066B-46AA-BC3C-3F21F7A8A0E2}" srcOrd="0" destOrd="0" presId="urn:microsoft.com/office/officeart/2008/layout/LinedList"/>
    <dgm:cxn modelId="{75D29448-82B3-4315-831A-6F018C3110AF}" srcId="{A66E111A-A051-4C90-8B0F-4A7C6329EF7A}" destId="{405C361C-E41E-45AF-95A6-624A5A6797F6}" srcOrd="1" destOrd="0" parTransId="{37564C33-39D4-4ED2-A757-5CE8E4AEFE93}" sibTransId="{63641823-27C8-43BC-9E84-89CB47F187B1}"/>
    <dgm:cxn modelId="{73E1144A-5090-44EB-AFFB-6B26DAAA9FAB}" type="presOf" srcId="{1E307036-9F24-403E-924F-FCEE28E1179A}" destId="{04055670-E598-4E3C-AEAA-D0EF7B1C944F}" srcOrd="0" destOrd="0" presId="urn:microsoft.com/office/officeart/2008/layout/LinedList"/>
    <dgm:cxn modelId="{9B69548B-B005-40A9-B77A-3D5BDA1DB65D}" type="presOf" srcId="{A66E111A-A051-4C90-8B0F-4A7C6329EF7A}" destId="{E74832AA-D925-4B3D-A579-881BBA2C6C4A}" srcOrd="0" destOrd="0" presId="urn:microsoft.com/office/officeart/2008/layout/LinedList"/>
    <dgm:cxn modelId="{62C880E7-F1CF-4981-A964-510AE9FD9865}" srcId="{A66E111A-A051-4C90-8B0F-4A7C6329EF7A}" destId="{1E307036-9F24-403E-924F-FCEE28E1179A}" srcOrd="0" destOrd="0" parTransId="{0D8649E1-1A5F-4BFA-B256-A78FC68A0A83}" sibTransId="{63823EEB-A3B3-4133-ACD8-E18452A51A69}"/>
    <dgm:cxn modelId="{A28CB5F8-B2BA-4633-A5B3-9A6B6A88C3BE}" type="presParOf" srcId="{E74832AA-D925-4B3D-A579-881BBA2C6C4A}" destId="{BB904BC1-E396-4B47-B84B-05F55AF54633}" srcOrd="0" destOrd="0" presId="urn:microsoft.com/office/officeart/2008/layout/LinedList"/>
    <dgm:cxn modelId="{1243D7AE-0446-4DC1-A252-75CF69C7C979}" type="presParOf" srcId="{E74832AA-D925-4B3D-A579-881BBA2C6C4A}" destId="{CF4E72FC-6D1B-4981-B60D-8BBD16BA3766}" srcOrd="1" destOrd="0" presId="urn:microsoft.com/office/officeart/2008/layout/LinedList"/>
    <dgm:cxn modelId="{4F226592-9DB7-4E3F-A5AF-BED8E5A71805}" type="presParOf" srcId="{CF4E72FC-6D1B-4981-B60D-8BBD16BA3766}" destId="{04055670-E598-4E3C-AEAA-D0EF7B1C944F}" srcOrd="0" destOrd="0" presId="urn:microsoft.com/office/officeart/2008/layout/LinedList"/>
    <dgm:cxn modelId="{8CE8FB96-A5AA-47F7-9FDE-0B14B32C02E5}" type="presParOf" srcId="{CF4E72FC-6D1B-4981-B60D-8BBD16BA3766}" destId="{281AB5E5-2838-4F97-9AFA-C183FD667126}" srcOrd="1" destOrd="0" presId="urn:microsoft.com/office/officeart/2008/layout/LinedList"/>
    <dgm:cxn modelId="{96B12573-D09E-4260-837E-57E8F564B080}" type="presParOf" srcId="{E74832AA-D925-4B3D-A579-881BBA2C6C4A}" destId="{7D611A08-1A2C-4009-A137-977BB83B4662}" srcOrd="2" destOrd="0" presId="urn:microsoft.com/office/officeart/2008/layout/LinedList"/>
    <dgm:cxn modelId="{CBE3D62F-EAC0-41E4-8A0F-275932C43ACB}" type="presParOf" srcId="{E74832AA-D925-4B3D-A579-881BBA2C6C4A}" destId="{9AA24B5D-5908-4FDC-8C13-EA7CF998D44D}" srcOrd="3" destOrd="0" presId="urn:microsoft.com/office/officeart/2008/layout/LinedList"/>
    <dgm:cxn modelId="{81645701-2C87-4870-9C89-E1A1575932F4}" type="presParOf" srcId="{9AA24B5D-5908-4FDC-8C13-EA7CF998D44D}" destId="{139B33DE-066B-46AA-BC3C-3F21F7A8A0E2}" srcOrd="0" destOrd="0" presId="urn:microsoft.com/office/officeart/2008/layout/LinedList"/>
    <dgm:cxn modelId="{FF7A9269-AA81-48F4-976C-F780C8FD7B5B}" type="presParOf" srcId="{9AA24B5D-5908-4FDC-8C13-EA7CF998D44D}" destId="{8B57D7E3-D6E7-421B-9909-952751B63C33}"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2F01C77-927C-4AED-8D55-7FBDE3029907}" type="doc">
      <dgm:prSet loTypeId="urn:microsoft.com/office/officeart/2008/layout/LinedList" loCatId="list" qsTypeId="urn:microsoft.com/office/officeart/2005/8/quickstyle/simple4#7" qsCatId="simple" csTypeId="urn:microsoft.com/office/officeart/2005/8/colors/colorful2#6" csCatId="colorful" phldr="1"/>
      <dgm:spPr/>
      <dgm:t>
        <a:bodyPr/>
        <a:lstStyle/>
        <a:p>
          <a:endParaRPr lang="en-US"/>
        </a:p>
      </dgm:t>
    </dgm:pt>
    <dgm:pt modelId="{596776C6-EC69-4207-948B-A5A1054A9B13}">
      <dgm:prSet/>
      <dgm:spPr/>
      <dgm:t>
        <a:bodyPr/>
        <a:lstStyle/>
        <a:p>
          <a:r>
            <a:rPr lang="en-US" dirty="0"/>
            <a:t>Pause. Take a deep breath.</a:t>
          </a:r>
        </a:p>
      </dgm:t>
    </dgm:pt>
    <dgm:pt modelId="{3936E200-163B-4461-AEF9-BBC8AAC2ECC0}" type="parTrans" cxnId="{BEF43F42-DC0F-4F0A-8A60-8681E64AA885}">
      <dgm:prSet/>
      <dgm:spPr/>
      <dgm:t>
        <a:bodyPr/>
        <a:lstStyle/>
        <a:p>
          <a:endParaRPr lang="en-US"/>
        </a:p>
      </dgm:t>
    </dgm:pt>
    <dgm:pt modelId="{8190BC7A-CCD5-4E77-BBFC-65444EDEFD3D}" type="sibTrans" cxnId="{BEF43F42-DC0F-4F0A-8A60-8681E64AA885}">
      <dgm:prSet/>
      <dgm:spPr/>
      <dgm:t>
        <a:bodyPr/>
        <a:lstStyle/>
        <a:p>
          <a:endParaRPr lang="en-US"/>
        </a:p>
      </dgm:t>
    </dgm:pt>
    <dgm:pt modelId="{638D6E37-3DE5-4014-8B26-AAC8AC97D56A}">
      <dgm:prSet/>
      <dgm:spPr/>
      <dgm:t>
        <a:bodyPr/>
        <a:lstStyle/>
        <a:p>
          <a:r>
            <a:rPr lang="en-US" dirty="0"/>
            <a:t>Check the status in SchooLinks – has it been sent and/or downloaded by the college?</a:t>
          </a:r>
        </a:p>
      </dgm:t>
    </dgm:pt>
    <dgm:pt modelId="{6EF083EA-0ADC-4C8A-A3FD-8D21FF8A06B4}" type="parTrans" cxnId="{7FCF0531-5705-4AFA-AAD3-64C13AA45595}">
      <dgm:prSet/>
      <dgm:spPr/>
      <dgm:t>
        <a:bodyPr/>
        <a:lstStyle/>
        <a:p>
          <a:endParaRPr lang="en-US"/>
        </a:p>
      </dgm:t>
    </dgm:pt>
    <dgm:pt modelId="{912BD4D4-ACB6-4DB9-BBAD-42DB94CE0FA2}" type="sibTrans" cxnId="{7FCF0531-5705-4AFA-AAD3-64C13AA45595}">
      <dgm:prSet/>
      <dgm:spPr/>
      <dgm:t>
        <a:bodyPr/>
        <a:lstStyle/>
        <a:p>
          <a:endParaRPr lang="en-US"/>
        </a:p>
      </dgm:t>
    </dgm:pt>
    <dgm:pt modelId="{8402264D-DDC4-429B-891A-007962B5845F}">
      <dgm:prSet/>
      <dgm:spPr/>
      <dgm:t>
        <a:bodyPr/>
        <a:lstStyle/>
        <a:p>
          <a:r>
            <a:rPr lang="en-US" dirty="0"/>
            <a:t>There could be an </a:t>
          </a:r>
          <a:r>
            <a:rPr lang="en-US" b="1" dirty="0"/>
            <a:t>overlap</a:t>
          </a:r>
          <a:r>
            <a:rPr lang="en-US" dirty="0"/>
            <a:t> of materials received and the notice being sent out (this happens A LOT and freaks people out).</a:t>
          </a:r>
        </a:p>
      </dgm:t>
    </dgm:pt>
    <dgm:pt modelId="{7AE57388-BA09-4DE0-AD98-49F814612E93}" type="parTrans" cxnId="{7820FF9B-27B4-465F-81A3-10AF136562BA}">
      <dgm:prSet/>
      <dgm:spPr/>
      <dgm:t>
        <a:bodyPr/>
        <a:lstStyle/>
        <a:p>
          <a:endParaRPr lang="en-US"/>
        </a:p>
      </dgm:t>
    </dgm:pt>
    <dgm:pt modelId="{F01E0CBB-0BDB-4B09-9D20-C529F52C0A09}" type="sibTrans" cxnId="{7820FF9B-27B4-465F-81A3-10AF136562BA}">
      <dgm:prSet/>
      <dgm:spPr/>
      <dgm:t>
        <a:bodyPr/>
        <a:lstStyle/>
        <a:p>
          <a:endParaRPr lang="en-US"/>
        </a:p>
      </dgm:t>
    </dgm:pt>
    <dgm:pt modelId="{574E3390-8624-4906-AB73-7A436BA6B75C}">
      <dgm:prSet/>
      <dgm:spPr/>
      <dgm:t>
        <a:bodyPr/>
        <a:lstStyle/>
        <a:p>
          <a:r>
            <a:rPr lang="en-US" dirty="0"/>
            <a:t>Materials simply </a:t>
          </a:r>
          <a:r>
            <a:rPr lang="en-US" b="1" dirty="0"/>
            <a:t>may not be processed yet </a:t>
          </a:r>
          <a:r>
            <a:rPr lang="en-US" dirty="0"/>
            <a:t>or </a:t>
          </a:r>
          <a:r>
            <a:rPr lang="en-US" b="1" dirty="0"/>
            <a:t>updated in your portal</a:t>
          </a:r>
          <a:endParaRPr lang="en-US" dirty="0"/>
        </a:p>
      </dgm:t>
    </dgm:pt>
    <dgm:pt modelId="{1FBC33FF-9D51-473B-9E61-42D01B7FDBC9}" type="parTrans" cxnId="{557B13BC-FED1-494E-8FC0-127024C3DEC3}">
      <dgm:prSet/>
      <dgm:spPr/>
      <dgm:t>
        <a:bodyPr/>
        <a:lstStyle/>
        <a:p>
          <a:endParaRPr lang="en-US"/>
        </a:p>
      </dgm:t>
    </dgm:pt>
    <dgm:pt modelId="{E2F177C5-18ED-4545-A21D-22791D7C26DE}" type="sibTrans" cxnId="{557B13BC-FED1-494E-8FC0-127024C3DEC3}">
      <dgm:prSet/>
      <dgm:spPr/>
      <dgm:t>
        <a:bodyPr/>
        <a:lstStyle/>
        <a:p>
          <a:endParaRPr lang="en-US"/>
        </a:p>
      </dgm:t>
    </dgm:pt>
    <dgm:pt modelId="{9A146213-08EC-4CF0-80CB-6AF51D6943CE}">
      <dgm:prSet/>
      <dgm:spPr/>
      <dgm:t>
        <a:bodyPr/>
        <a:lstStyle/>
        <a:p>
          <a:r>
            <a:rPr lang="en-US"/>
            <a:t>It can take </a:t>
          </a:r>
          <a:r>
            <a:rPr lang="en-US" b="1"/>
            <a:t>several weeks </a:t>
          </a:r>
          <a:r>
            <a:rPr lang="en-US"/>
            <a:t>for college staff to reconcile your materials with your file. </a:t>
          </a:r>
          <a:r>
            <a:rPr lang="en-US" b="1" u="sng"/>
            <a:t>IT IS NOT INSTANTANEOUS!</a:t>
          </a:r>
          <a:endParaRPr lang="en-US"/>
        </a:p>
      </dgm:t>
    </dgm:pt>
    <dgm:pt modelId="{87F10575-7AC5-487B-9958-50B050928651}" type="parTrans" cxnId="{B6341042-9970-4B3E-9098-43C2DC47FDA5}">
      <dgm:prSet/>
      <dgm:spPr/>
      <dgm:t>
        <a:bodyPr/>
        <a:lstStyle/>
        <a:p>
          <a:endParaRPr lang="en-US"/>
        </a:p>
      </dgm:t>
    </dgm:pt>
    <dgm:pt modelId="{7661E57F-07CC-4BEE-A587-EA96809270ED}" type="sibTrans" cxnId="{B6341042-9970-4B3E-9098-43C2DC47FDA5}">
      <dgm:prSet/>
      <dgm:spPr/>
      <dgm:t>
        <a:bodyPr/>
        <a:lstStyle/>
        <a:p>
          <a:endParaRPr lang="en-US"/>
        </a:p>
      </dgm:t>
    </dgm:pt>
    <dgm:pt modelId="{F77D2F05-9CDD-4732-8CF8-0DA1A5EC2426}" type="pres">
      <dgm:prSet presAssocID="{82F01C77-927C-4AED-8D55-7FBDE3029907}" presName="vert0" presStyleCnt="0">
        <dgm:presLayoutVars>
          <dgm:dir/>
          <dgm:animOne val="branch"/>
          <dgm:animLvl val="lvl"/>
        </dgm:presLayoutVars>
      </dgm:prSet>
      <dgm:spPr/>
    </dgm:pt>
    <dgm:pt modelId="{4ACFC379-56E9-4EF4-BFE5-3B8AD8DA7706}" type="pres">
      <dgm:prSet presAssocID="{596776C6-EC69-4207-948B-A5A1054A9B13}" presName="thickLine" presStyleLbl="alignNode1" presStyleIdx="0" presStyleCnt="5"/>
      <dgm:spPr/>
    </dgm:pt>
    <dgm:pt modelId="{AEDECB19-2376-4801-A505-9E80E9C2FD61}" type="pres">
      <dgm:prSet presAssocID="{596776C6-EC69-4207-948B-A5A1054A9B13}" presName="horz1" presStyleCnt="0"/>
      <dgm:spPr/>
    </dgm:pt>
    <dgm:pt modelId="{26E235F8-4D40-4159-BDD2-DD111141A777}" type="pres">
      <dgm:prSet presAssocID="{596776C6-EC69-4207-948B-A5A1054A9B13}" presName="tx1" presStyleLbl="revTx" presStyleIdx="0" presStyleCnt="5"/>
      <dgm:spPr/>
    </dgm:pt>
    <dgm:pt modelId="{FB69C6E6-632C-4DCB-A9A1-492EFD422672}" type="pres">
      <dgm:prSet presAssocID="{596776C6-EC69-4207-948B-A5A1054A9B13}" presName="vert1" presStyleCnt="0"/>
      <dgm:spPr/>
    </dgm:pt>
    <dgm:pt modelId="{1B0C0AC6-6E8D-4F34-9859-F7DE419602E9}" type="pres">
      <dgm:prSet presAssocID="{638D6E37-3DE5-4014-8B26-AAC8AC97D56A}" presName="thickLine" presStyleLbl="alignNode1" presStyleIdx="1" presStyleCnt="5"/>
      <dgm:spPr/>
    </dgm:pt>
    <dgm:pt modelId="{13687234-84E2-4224-A1AD-1A9C2B743AC3}" type="pres">
      <dgm:prSet presAssocID="{638D6E37-3DE5-4014-8B26-AAC8AC97D56A}" presName="horz1" presStyleCnt="0"/>
      <dgm:spPr/>
    </dgm:pt>
    <dgm:pt modelId="{45423C23-BABF-4709-AF48-0E0B8F33B7B5}" type="pres">
      <dgm:prSet presAssocID="{638D6E37-3DE5-4014-8B26-AAC8AC97D56A}" presName="tx1" presStyleLbl="revTx" presStyleIdx="1" presStyleCnt="5"/>
      <dgm:spPr/>
    </dgm:pt>
    <dgm:pt modelId="{C44BE1D7-403D-4814-BFF4-D00186FCED6F}" type="pres">
      <dgm:prSet presAssocID="{638D6E37-3DE5-4014-8B26-AAC8AC97D56A}" presName="vert1" presStyleCnt="0"/>
      <dgm:spPr/>
    </dgm:pt>
    <dgm:pt modelId="{5BF7D82C-5009-4E42-8C3D-CCAF1A421AB8}" type="pres">
      <dgm:prSet presAssocID="{8402264D-DDC4-429B-891A-007962B5845F}" presName="thickLine" presStyleLbl="alignNode1" presStyleIdx="2" presStyleCnt="5"/>
      <dgm:spPr/>
    </dgm:pt>
    <dgm:pt modelId="{C7E61395-CC34-4143-9363-3C8950951A4F}" type="pres">
      <dgm:prSet presAssocID="{8402264D-DDC4-429B-891A-007962B5845F}" presName="horz1" presStyleCnt="0"/>
      <dgm:spPr/>
    </dgm:pt>
    <dgm:pt modelId="{2ECAA60D-2F2C-4B95-8576-19D0E1649168}" type="pres">
      <dgm:prSet presAssocID="{8402264D-DDC4-429B-891A-007962B5845F}" presName="tx1" presStyleLbl="revTx" presStyleIdx="2" presStyleCnt="5"/>
      <dgm:spPr/>
    </dgm:pt>
    <dgm:pt modelId="{BC4C2EAF-DE11-4311-9F97-CE477EBC2DB9}" type="pres">
      <dgm:prSet presAssocID="{8402264D-DDC4-429B-891A-007962B5845F}" presName="vert1" presStyleCnt="0"/>
      <dgm:spPr/>
    </dgm:pt>
    <dgm:pt modelId="{C2A64433-43D2-4E53-A368-4D566D785E9E}" type="pres">
      <dgm:prSet presAssocID="{574E3390-8624-4906-AB73-7A436BA6B75C}" presName="thickLine" presStyleLbl="alignNode1" presStyleIdx="3" presStyleCnt="5"/>
      <dgm:spPr/>
    </dgm:pt>
    <dgm:pt modelId="{D60AD9CE-64EE-40DE-BCBE-530577B4315A}" type="pres">
      <dgm:prSet presAssocID="{574E3390-8624-4906-AB73-7A436BA6B75C}" presName="horz1" presStyleCnt="0"/>
      <dgm:spPr/>
    </dgm:pt>
    <dgm:pt modelId="{C0CFE0E6-440D-4DD4-AE0D-125B7F30B6B2}" type="pres">
      <dgm:prSet presAssocID="{574E3390-8624-4906-AB73-7A436BA6B75C}" presName="tx1" presStyleLbl="revTx" presStyleIdx="3" presStyleCnt="5"/>
      <dgm:spPr/>
    </dgm:pt>
    <dgm:pt modelId="{537FF289-91D4-42D7-B7DD-54B96790A9E2}" type="pres">
      <dgm:prSet presAssocID="{574E3390-8624-4906-AB73-7A436BA6B75C}" presName="vert1" presStyleCnt="0"/>
      <dgm:spPr/>
    </dgm:pt>
    <dgm:pt modelId="{40342E32-DB5E-4D45-BB11-01E623FB8E32}" type="pres">
      <dgm:prSet presAssocID="{9A146213-08EC-4CF0-80CB-6AF51D6943CE}" presName="thickLine" presStyleLbl="alignNode1" presStyleIdx="4" presStyleCnt="5"/>
      <dgm:spPr/>
    </dgm:pt>
    <dgm:pt modelId="{E2E9755B-18D0-4F57-95F6-575677E4411B}" type="pres">
      <dgm:prSet presAssocID="{9A146213-08EC-4CF0-80CB-6AF51D6943CE}" presName="horz1" presStyleCnt="0"/>
      <dgm:spPr/>
    </dgm:pt>
    <dgm:pt modelId="{4AF0E306-6131-4FE2-A3B2-33787F6F362B}" type="pres">
      <dgm:prSet presAssocID="{9A146213-08EC-4CF0-80CB-6AF51D6943CE}" presName="tx1" presStyleLbl="revTx" presStyleIdx="4" presStyleCnt="5"/>
      <dgm:spPr/>
    </dgm:pt>
    <dgm:pt modelId="{4195E448-417F-46F6-909A-2110114FD06A}" type="pres">
      <dgm:prSet presAssocID="{9A146213-08EC-4CF0-80CB-6AF51D6943CE}" presName="vert1" presStyleCnt="0"/>
      <dgm:spPr/>
    </dgm:pt>
  </dgm:ptLst>
  <dgm:cxnLst>
    <dgm:cxn modelId="{23D50E1C-4942-4716-9C22-C3950FD81CE9}" type="presOf" srcId="{574E3390-8624-4906-AB73-7A436BA6B75C}" destId="{C0CFE0E6-440D-4DD4-AE0D-125B7F30B6B2}" srcOrd="0" destOrd="0" presId="urn:microsoft.com/office/officeart/2008/layout/LinedList"/>
    <dgm:cxn modelId="{6DE1062B-B8A7-4056-A35C-084F1906D477}" type="presOf" srcId="{596776C6-EC69-4207-948B-A5A1054A9B13}" destId="{26E235F8-4D40-4159-BDD2-DD111141A777}" srcOrd="0" destOrd="0" presId="urn:microsoft.com/office/officeart/2008/layout/LinedList"/>
    <dgm:cxn modelId="{7FCF0531-5705-4AFA-AAD3-64C13AA45595}" srcId="{82F01C77-927C-4AED-8D55-7FBDE3029907}" destId="{638D6E37-3DE5-4014-8B26-AAC8AC97D56A}" srcOrd="1" destOrd="0" parTransId="{6EF083EA-0ADC-4C8A-A3FD-8D21FF8A06B4}" sibTransId="{912BD4D4-ACB6-4DB9-BBAD-42DB94CE0FA2}"/>
    <dgm:cxn modelId="{B6341042-9970-4B3E-9098-43C2DC47FDA5}" srcId="{82F01C77-927C-4AED-8D55-7FBDE3029907}" destId="{9A146213-08EC-4CF0-80CB-6AF51D6943CE}" srcOrd="4" destOrd="0" parTransId="{87F10575-7AC5-487B-9958-50B050928651}" sibTransId="{7661E57F-07CC-4BEE-A587-EA96809270ED}"/>
    <dgm:cxn modelId="{BEF43F42-DC0F-4F0A-8A60-8681E64AA885}" srcId="{82F01C77-927C-4AED-8D55-7FBDE3029907}" destId="{596776C6-EC69-4207-948B-A5A1054A9B13}" srcOrd="0" destOrd="0" parTransId="{3936E200-163B-4461-AEF9-BBC8AAC2ECC0}" sibTransId="{8190BC7A-CCD5-4E77-BBFC-65444EDEFD3D}"/>
    <dgm:cxn modelId="{1041596B-FAE3-4246-8D36-36BB39BA4BBB}" type="presOf" srcId="{638D6E37-3DE5-4014-8B26-AAC8AC97D56A}" destId="{45423C23-BABF-4709-AF48-0E0B8F33B7B5}" srcOrd="0" destOrd="0" presId="urn:microsoft.com/office/officeart/2008/layout/LinedList"/>
    <dgm:cxn modelId="{7820FF9B-27B4-465F-81A3-10AF136562BA}" srcId="{82F01C77-927C-4AED-8D55-7FBDE3029907}" destId="{8402264D-DDC4-429B-891A-007962B5845F}" srcOrd="2" destOrd="0" parTransId="{7AE57388-BA09-4DE0-AD98-49F814612E93}" sibTransId="{F01E0CBB-0BDB-4B09-9D20-C529F52C0A09}"/>
    <dgm:cxn modelId="{557B13BC-FED1-494E-8FC0-127024C3DEC3}" srcId="{82F01C77-927C-4AED-8D55-7FBDE3029907}" destId="{574E3390-8624-4906-AB73-7A436BA6B75C}" srcOrd="3" destOrd="0" parTransId="{1FBC33FF-9D51-473B-9E61-42D01B7FDBC9}" sibTransId="{E2F177C5-18ED-4545-A21D-22791D7C26DE}"/>
    <dgm:cxn modelId="{D3C201C9-138C-40DB-BA39-D4C3B33A6368}" type="presOf" srcId="{82F01C77-927C-4AED-8D55-7FBDE3029907}" destId="{F77D2F05-9CDD-4732-8CF8-0DA1A5EC2426}" srcOrd="0" destOrd="0" presId="urn:microsoft.com/office/officeart/2008/layout/LinedList"/>
    <dgm:cxn modelId="{1EB6B1CE-327F-4584-93EF-69CCD530AE04}" type="presOf" srcId="{8402264D-DDC4-429B-891A-007962B5845F}" destId="{2ECAA60D-2F2C-4B95-8576-19D0E1649168}" srcOrd="0" destOrd="0" presId="urn:microsoft.com/office/officeart/2008/layout/LinedList"/>
    <dgm:cxn modelId="{C40D54DD-20DE-4A85-9D52-920EACD5F779}" type="presOf" srcId="{9A146213-08EC-4CF0-80CB-6AF51D6943CE}" destId="{4AF0E306-6131-4FE2-A3B2-33787F6F362B}" srcOrd="0" destOrd="0" presId="urn:microsoft.com/office/officeart/2008/layout/LinedList"/>
    <dgm:cxn modelId="{3CE11C0E-490E-46AB-B322-B872102860CE}" type="presParOf" srcId="{F77D2F05-9CDD-4732-8CF8-0DA1A5EC2426}" destId="{4ACFC379-56E9-4EF4-BFE5-3B8AD8DA7706}" srcOrd="0" destOrd="0" presId="urn:microsoft.com/office/officeart/2008/layout/LinedList"/>
    <dgm:cxn modelId="{8458C5B7-9BD6-43BB-9F12-4608C8B22965}" type="presParOf" srcId="{F77D2F05-9CDD-4732-8CF8-0DA1A5EC2426}" destId="{AEDECB19-2376-4801-A505-9E80E9C2FD61}" srcOrd="1" destOrd="0" presId="urn:microsoft.com/office/officeart/2008/layout/LinedList"/>
    <dgm:cxn modelId="{809AF246-4846-44A2-9A25-D4A198B2B7B2}" type="presParOf" srcId="{AEDECB19-2376-4801-A505-9E80E9C2FD61}" destId="{26E235F8-4D40-4159-BDD2-DD111141A777}" srcOrd="0" destOrd="0" presId="urn:microsoft.com/office/officeart/2008/layout/LinedList"/>
    <dgm:cxn modelId="{079CCA16-962C-4AA0-B09E-90AFF715166F}" type="presParOf" srcId="{AEDECB19-2376-4801-A505-9E80E9C2FD61}" destId="{FB69C6E6-632C-4DCB-A9A1-492EFD422672}" srcOrd="1" destOrd="0" presId="urn:microsoft.com/office/officeart/2008/layout/LinedList"/>
    <dgm:cxn modelId="{5FBCA3F4-2D1F-4407-8BA0-7FC67ED87E5C}" type="presParOf" srcId="{F77D2F05-9CDD-4732-8CF8-0DA1A5EC2426}" destId="{1B0C0AC6-6E8D-4F34-9859-F7DE419602E9}" srcOrd="2" destOrd="0" presId="urn:microsoft.com/office/officeart/2008/layout/LinedList"/>
    <dgm:cxn modelId="{75B06684-C27D-46DB-A1B0-EBAB47D0EA94}" type="presParOf" srcId="{F77D2F05-9CDD-4732-8CF8-0DA1A5EC2426}" destId="{13687234-84E2-4224-A1AD-1A9C2B743AC3}" srcOrd="3" destOrd="0" presId="urn:microsoft.com/office/officeart/2008/layout/LinedList"/>
    <dgm:cxn modelId="{3E823C69-E470-4B5A-965D-1FA49CEAD7CF}" type="presParOf" srcId="{13687234-84E2-4224-A1AD-1A9C2B743AC3}" destId="{45423C23-BABF-4709-AF48-0E0B8F33B7B5}" srcOrd="0" destOrd="0" presId="urn:microsoft.com/office/officeart/2008/layout/LinedList"/>
    <dgm:cxn modelId="{E4191E92-2285-479C-81F0-315CCC5F6382}" type="presParOf" srcId="{13687234-84E2-4224-A1AD-1A9C2B743AC3}" destId="{C44BE1D7-403D-4814-BFF4-D00186FCED6F}" srcOrd="1" destOrd="0" presId="urn:microsoft.com/office/officeart/2008/layout/LinedList"/>
    <dgm:cxn modelId="{EDC04CEB-513F-493A-8416-5B358912AE62}" type="presParOf" srcId="{F77D2F05-9CDD-4732-8CF8-0DA1A5EC2426}" destId="{5BF7D82C-5009-4E42-8C3D-CCAF1A421AB8}" srcOrd="4" destOrd="0" presId="urn:microsoft.com/office/officeart/2008/layout/LinedList"/>
    <dgm:cxn modelId="{8E6B9A55-FB18-4795-9AA0-B820D4021DAD}" type="presParOf" srcId="{F77D2F05-9CDD-4732-8CF8-0DA1A5EC2426}" destId="{C7E61395-CC34-4143-9363-3C8950951A4F}" srcOrd="5" destOrd="0" presId="urn:microsoft.com/office/officeart/2008/layout/LinedList"/>
    <dgm:cxn modelId="{65AE0AD8-479E-41E9-BF82-5B11B39F42FB}" type="presParOf" srcId="{C7E61395-CC34-4143-9363-3C8950951A4F}" destId="{2ECAA60D-2F2C-4B95-8576-19D0E1649168}" srcOrd="0" destOrd="0" presId="urn:microsoft.com/office/officeart/2008/layout/LinedList"/>
    <dgm:cxn modelId="{A72ACC33-9C6A-46C6-A712-2FB29A5E937E}" type="presParOf" srcId="{C7E61395-CC34-4143-9363-3C8950951A4F}" destId="{BC4C2EAF-DE11-4311-9F97-CE477EBC2DB9}" srcOrd="1" destOrd="0" presId="urn:microsoft.com/office/officeart/2008/layout/LinedList"/>
    <dgm:cxn modelId="{B91F2F2E-A834-41F4-8B0F-2A067CADFC95}" type="presParOf" srcId="{F77D2F05-9CDD-4732-8CF8-0DA1A5EC2426}" destId="{C2A64433-43D2-4E53-A368-4D566D785E9E}" srcOrd="6" destOrd="0" presId="urn:microsoft.com/office/officeart/2008/layout/LinedList"/>
    <dgm:cxn modelId="{CD66A572-411A-44F7-ADBE-BE6717EA4CA5}" type="presParOf" srcId="{F77D2F05-9CDD-4732-8CF8-0DA1A5EC2426}" destId="{D60AD9CE-64EE-40DE-BCBE-530577B4315A}" srcOrd="7" destOrd="0" presId="urn:microsoft.com/office/officeart/2008/layout/LinedList"/>
    <dgm:cxn modelId="{69504935-7FCA-459B-AE52-25588892C862}" type="presParOf" srcId="{D60AD9CE-64EE-40DE-BCBE-530577B4315A}" destId="{C0CFE0E6-440D-4DD4-AE0D-125B7F30B6B2}" srcOrd="0" destOrd="0" presId="urn:microsoft.com/office/officeart/2008/layout/LinedList"/>
    <dgm:cxn modelId="{B51FDC3B-B6E6-4E2F-BFB0-594528843569}" type="presParOf" srcId="{D60AD9CE-64EE-40DE-BCBE-530577B4315A}" destId="{537FF289-91D4-42D7-B7DD-54B96790A9E2}" srcOrd="1" destOrd="0" presId="urn:microsoft.com/office/officeart/2008/layout/LinedList"/>
    <dgm:cxn modelId="{EB0E59CE-BBAB-4531-83B2-DF4E80198181}" type="presParOf" srcId="{F77D2F05-9CDD-4732-8CF8-0DA1A5EC2426}" destId="{40342E32-DB5E-4D45-BB11-01E623FB8E32}" srcOrd="8" destOrd="0" presId="urn:microsoft.com/office/officeart/2008/layout/LinedList"/>
    <dgm:cxn modelId="{6F4042C5-3324-4FFD-824B-5C4EAC181E0F}" type="presParOf" srcId="{F77D2F05-9CDD-4732-8CF8-0DA1A5EC2426}" destId="{E2E9755B-18D0-4F57-95F6-575677E4411B}" srcOrd="9" destOrd="0" presId="urn:microsoft.com/office/officeart/2008/layout/LinedList"/>
    <dgm:cxn modelId="{F32C3CA9-AA41-4F86-B6B6-FFAC0CEFC776}" type="presParOf" srcId="{E2E9755B-18D0-4F57-95F6-575677E4411B}" destId="{4AF0E306-6131-4FE2-A3B2-33787F6F362B}" srcOrd="0" destOrd="0" presId="urn:microsoft.com/office/officeart/2008/layout/LinedList"/>
    <dgm:cxn modelId="{A59625C4-CD2F-4257-8131-2EBF9C52E6A3}" type="presParOf" srcId="{E2E9755B-18D0-4F57-95F6-575677E4411B}" destId="{4195E448-417F-46F6-909A-2110114FD06A}"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79E462A-04A6-4D89-B75E-E5A465668834}" type="doc">
      <dgm:prSet loTypeId="urn:microsoft.com/office/officeart/2008/layout/LinedList" loCatId="list" qsTypeId="urn:microsoft.com/office/officeart/2005/8/quickstyle/simple4#9" qsCatId="simple" csTypeId="urn:microsoft.com/office/officeart/2005/8/colors/colorful1#3" csCatId="colorful" phldr="1"/>
      <dgm:spPr/>
      <dgm:t>
        <a:bodyPr/>
        <a:lstStyle/>
        <a:p>
          <a:endParaRPr lang="en-US"/>
        </a:p>
      </dgm:t>
    </dgm:pt>
    <dgm:pt modelId="{4FD3E400-930A-4DFB-8E93-17F6508A466D}">
      <dgm:prSet/>
      <dgm:spPr/>
      <dgm:t>
        <a:bodyPr/>
        <a:lstStyle/>
        <a:p>
          <a:r>
            <a:rPr lang="en-US" dirty="0"/>
            <a:t>You can also download it from the Counseling CTLS </a:t>
          </a:r>
          <a:r>
            <a:rPr lang="en-US" dirty="0">
              <a:sym typeface="Wingdings" panose="05000000000000000000" pitchFamily="2" charset="2"/>
            </a:rPr>
            <a:t> Resources</a:t>
          </a:r>
          <a:endParaRPr lang="en-US" dirty="0"/>
        </a:p>
      </dgm:t>
    </dgm:pt>
    <dgm:pt modelId="{2943E0D2-0D94-4AF6-8D16-5FB73AA1A251}" type="parTrans" cxnId="{D0E6B723-919A-4901-B00E-43EC7139E35E}">
      <dgm:prSet/>
      <dgm:spPr/>
      <dgm:t>
        <a:bodyPr/>
        <a:lstStyle/>
        <a:p>
          <a:endParaRPr lang="en-US"/>
        </a:p>
      </dgm:t>
    </dgm:pt>
    <dgm:pt modelId="{07925A70-27AE-42C4-B446-2CCDA0C7EF77}" type="sibTrans" cxnId="{D0E6B723-919A-4901-B00E-43EC7139E35E}">
      <dgm:prSet/>
      <dgm:spPr/>
      <dgm:t>
        <a:bodyPr/>
        <a:lstStyle/>
        <a:p>
          <a:endParaRPr lang="en-US"/>
        </a:p>
      </dgm:t>
    </dgm:pt>
    <dgm:pt modelId="{DE1B9203-472A-4A65-8E0D-A20DD9C17FE5}">
      <dgm:prSet/>
      <dgm:spPr/>
      <dgm:t>
        <a:bodyPr/>
        <a:lstStyle/>
        <a:p>
          <a:r>
            <a:rPr lang="en-US" dirty="0"/>
            <a:t>It’s in their Parent SchooLinks account </a:t>
          </a:r>
          <a:r>
            <a:rPr lang="en-US" dirty="0">
              <a:sym typeface="Wingdings" panose="05000000000000000000" pitchFamily="2" charset="2"/>
            </a:rPr>
            <a:t>Guardian To-dos Complete Guardian Form 2026-2027 Parent Brag Sheet</a:t>
          </a:r>
          <a:endParaRPr lang="en-US" dirty="0"/>
        </a:p>
      </dgm:t>
    </dgm:pt>
    <dgm:pt modelId="{59F4652F-2529-43CF-9B07-0DFCEEAFBED5}" type="parTrans" cxnId="{02FB9B7C-803F-42AA-AA50-DCCE79E02101}">
      <dgm:prSet/>
      <dgm:spPr/>
      <dgm:t>
        <a:bodyPr/>
        <a:lstStyle/>
        <a:p>
          <a:endParaRPr lang="en-US"/>
        </a:p>
      </dgm:t>
    </dgm:pt>
    <dgm:pt modelId="{0BFF6504-67E7-4E76-A30E-B07B841EC5F4}" type="sibTrans" cxnId="{02FB9B7C-803F-42AA-AA50-DCCE79E02101}">
      <dgm:prSet/>
      <dgm:spPr/>
      <dgm:t>
        <a:bodyPr/>
        <a:lstStyle/>
        <a:p>
          <a:endParaRPr lang="en-US"/>
        </a:p>
      </dgm:t>
    </dgm:pt>
    <dgm:pt modelId="{37B8F1B8-1108-46E3-B7F6-FDF05724AACE}" type="pres">
      <dgm:prSet presAssocID="{779E462A-04A6-4D89-B75E-E5A465668834}" presName="vert0" presStyleCnt="0">
        <dgm:presLayoutVars>
          <dgm:dir/>
          <dgm:animOne val="branch"/>
          <dgm:animLvl val="lvl"/>
        </dgm:presLayoutVars>
      </dgm:prSet>
      <dgm:spPr/>
    </dgm:pt>
    <dgm:pt modelId="{390E9ADA-094C-4FCB-89C2-CE459A53DD24}" type="pres">
      <dgm:prSet presAssocID="{DE1B9203-472A-4A65-8E0D-A20DD9C17FE5}" presName="thickLine" presStyleLbl="alignNode1" presStyleIdx="0" presStyleCnt="2"/>
      <dgm:spPr/>
    </dgm:pt>
    <dgm:pt modelId="{7797278D-50B8-41F5-A2F8-7555EE4DBBDC}" type="pres">
      <dgm:prSet presAssocID="{DE1B9203-472A-4A65-8E0D-A20DD9C17FE5}" presName="horz1" presStyleCnt="0"/>
      <dgm:spPr/>
    </dgm:pt>
    <dgm:pt modelId="{FDF72EA0-4A18-4F5F-AE1C-FCABA12959D1}" type="pres">
      <dgm:prSet presAssocID="{DE1B9203-472A-4A65-8E0D-A20DD9C17FE5}" presName="tx1" presStyleLbl="revTx" presStyleIdx="0" presStyleCnt="2"/>
      <dgm:spPr/>
    </dgm:pt>
    <dgm:pt modelId="{1381F399-5611-4CE0-8BF1-D176278BFCBA}" type="pres">
      <dgm:prSet presAssocID="{DE1B9203-472A-4A65-8E0D-A20DD9C17FE5}" presName="vert1" presStyleCnt="0"/>
      <dgm:spPr/>
    </dgm:pt>
    <dgm:pt modelId="{965584FC-AA20-482B-A7DD-2A45C5CD7E87}" type="pres">
      <dgm:prSet presAssocID="{4FD3E400-930A-4DFB-8E93-17F6508A466D}" presName="thickLine" presStyleLbl="alignNode1" presStyleIdx="1" presStyleCnt="2"/>
      <dgm:spPr/>
    </dgm:pt>
    <dgm:pt modelId="{DDFC8FAF-0321-428E-A8C5-EA85FBBAC985}" type="pres">
      <dgm:prSet presAssocID="{4FD3E400-930A-4DFB-8E93-17F6508A466D}" presName="horz1" presStyleCnt="0"/>
      <dgm:spPr/>
    </dgm:pt>
    <dgm:pt modelId="{EC64A1DC-ADA0-4415-AA34-13D2BD12109B}" type="pres">
      <dgm:prSet presAssocID="{4FD3E400-930A-4DFB-8E93-17F6508A466D}" presName="tx1" presStyleLbl="revTx" presStyleIdx="1" presStyleCnt="2"/>
      <dgm:spPr/>
    </dgm:pt>
    <dgm:pt modelId="{7166A726-951A-4A83-A077-BC356CE226C1}" type="pres">
      <dgm:prSet presAssocID="{4FD3E400-930A-4DFB-8E93-17F6508A466D}" presName="vert1" presStyleCnt="0"/>
      <dgm:spPr/>
    </dgm:pt>
  </dgm:ptLst>
  <dgm:cxnLst>
    <dgm:cxn modelId="{D0E6B723-919A-4901-B00E-43EC7139E35E}" srcId="{779E462A-04A6-4D89-B75E-E5A465668834}" destId="{4FD3E400-930A-4DFB-8E93-17F6508A466D}" srcOrd="1" destOrd="0" parTransId="{2943E0D2-0D94-4AF6-8D16-5FB73AA1A251}" sibTransId="{07925A70-27AE-42C4-B446-2CCDA0C7EF77}"/>
    <dgm:cxn modelId="{6F98BC2D-7C22-4005-A8B7-760C2A01B41C}" type="presOf" srcId="{779E462A-04A6-4D89-B75E-E5A465668834}" destId="{37B8F1B8-1108-46E3-B7F6-FDF05724AACE}" srcOrd="0" destOrd="0" presId="urn:microsoft.com/office/officeart/2008/layout/LinedList"/>
    <dgm:cxn modelId="{AA4BD02D-05B3-4FD2-BCB8-AEDA120227AE}" type="presOf" srcId="{4FD3E400-930A-4DFB-8E93-17F6508A466D}" destId="{EC64A1DC-ADA0-4415-AA34-13D2BD12109B}" srcOrd="0" destOrd="0" presId="urn:microsoft.com/office/officeart/2008/layout/LinedList"/>
    <dgm:cxn modelId="{EC74A874-FA42-40F4-BB61-78A5C8B424A7}" type="presOf" srcId="{DE1B9203-472A-4A65-8E0D-A20DD9C17FE5}" destId="{FDF72EA0-4A18-4F5F-AE1C-FCABA12959D1}" srcOrd="0" destOrd="0" presId="urn:microsoft.com/office/officeart/2008/layout/LinedList"/>
    <dgm:cxn modelId="{02FB9B7C-803F-42AA-AA50-DCCE79E02101}" srcId="{779E462A-04A6-4D89-B75E-E5A465668834}" destId="{DE1B9203-472A-4A65-8E0D-A20DD9C17FE5}" srcOrd="0" destOrd="0" parTransId="{59F4652F-2529-43CF-9B07-0DFCEEAFBED5}" sibTransId="{0BFF6504-67E7-4E76-A30E-B07B841EC5F4}"/>
    <dgm:cxn modelId="{1C72EE69-C3F9-49A2-BC21-9B483CB7400B}" type="presParOf" srcId="{37B8F1B8-1108-46E3-B7F6-FDF05724AACE}" destId="{390E9ADA-094C-4FCB-89C2-CE459A53DD24}" srcOrd="0" destOrd="0" presId="urn:microsoft.com/office/officeart/2008/layout/LinedList"/>
    <dgm:cxn modelId="{FB81CD44-ADE6-4FB9-80C3-9E2B4129F23C}" type="presParOf" srcId="{37B8F1B8-1108-46E3-B7F6-FDF05724AACE}" destId="{7797278D-50B8-41F5-A2F8-7555EE4DBBDC}" srcOrd="1" destOrd="0" presId="urn:microsoft.com/office/officeart/2008/layout/LinedList"/>
    <dgm:cxn modelId="{268685DC-A87E-444D-B750-16538647CF7D}" type="presParOf" srcId="{7797278D-50B8-41F5-A2F8-7555EE4DBBDC}" destId="{FDF72EA0-4A18-4F5F-AE1C-FCABA12959D1}" srcOrd="0" destOrd="0" presId="urn:microsoft.com/office/officeart/2008/layout/LinedList"/>
    <dgm:cxn modelId="{BBEB89D2-3502-4D0C-B5D2-4F03057A0676}" type="presParOf" srcId="{7797278D-50B8-41F5-A2F8-7555EE4DBBDC}" destId="{1381F399-5611-4CE0-8BF1-D176278BFCBA}" srcOrd="1" destOrd="0" presId="urn:microsoft.com/office/officeart/2008/layout/LinedList"/>
    <dgm:cxn modelId="{CDF6C13A-B830-4217-A2A1-3736C48B92CB}" type="presParOf" srcId="{37B8F1B8-1108-46E3-B7F6-FDF05724AACE}" destId="{965584FC-AA20-482B-A7DD-2A45C5CD7E87}" srcOrd="2" destOrd="0" presId="urn:microsoft.com/office/officeart/2008/layout/LinedList"/>
    <dgm:cxn modelId="{1B6ADAEB-A737-435E-AB6E-1BB7D7C1DD38}" type="presParOf" srcId="{37B8F1B8-1108-46E3-B7F6-FDF05724AACE}" destId="{DDFC8FAF-0321-428E-A8C5-EA85FBBAC985}" srcOrd="3" destOrd="0" presId="urn:microsoft.com/office/officeart/2008/layout/LinedList"/>
    <dgm:cxn modelId="{CF8275B3-74FB-4DB1-BC70-5B49FF96105C}" type="presParOf" srcId="{DDFC8FAF-0321-428E-A8C5-EA85FBBAC985}" destId="{EC64A1DC-ADA0-4415-AA34-13D2BD12109B}" srcOrd="0" destOrd="0" presId="urn:microsoft.com/office/officeart/2008/layout/LinedList"/>
    <dgm:cxn modelId="{56F66BBF-528A-4E2E-A2E3-50C19B519EF0}" type="presParOf" srcId="{DDFC8FAF-0321-428E-A8C5-EA85FBBAC985}" destId="{7166A726-951A-4A83-A077-BC356CE226C1}"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3FC56E-9678-4F67-AB63-812C46FC07D2}" type="doc">
      <dgm:prSet loTypeId="urn:microsoft.com/office/officeart/2005/8/layout/vList2" loCatId="list" qsTypeId="urn:microsoft.com/office/officeart/2005/8/quickstyle/simple4#11" qsCatId="simple" csTypeId="urn:microsoft.com/office/officeart/2005/8/colors/colorful2#8" csCatId="colorful" phldr="1"/>
      <dgm:spPr/>
      <dgm:t>
        <a:bodyPr/>
        <a:lstStyle/>
        <a:p>
          <a:endParaRPr lang="en-US"/>
        </a:p>
      </dgm:t>
    </dgm:pt>
    <dgm:pt modelId="{ADDC977A-5CEE-4B97-8218-0781F23A87D0}">
      <dgm:prSet/>
      <dgm:spPr/>
      <dgm:t>
        <a:bodyPr/>
        <a:lstStyle/>
        <a:p>
          <a:r>
            <a:rPr lang="en-US" dirty="0"/>
            <a:t>Either your Social Security Number isn’t correct, (or you simply don’t have one)</a:t>
          </a:r>
        </a:p>
      </dgm:t>
    </dgm:pt>
    <dgm:pt modelId="{36DA4AE9-ED06-4EA6-A693-4A86857E41BE}" type="parTrans" cxnId="{D70C9076-9364-4D9A-B067-D3BCE4CB6A81}">
      <dgm:prSet/>
      <dgm:spPr/>
      <dgm:t>
        <a:bodyPr/>
        <a:lstStyle/>
        <a:p>
          <a:endParaRPr lang="en-US"/>
        </a:p>
      </dgm:t>
    </dgm:pt>
    <dgm:pt modelId="{C9894B5F-5948-4417-9930-3946A77DCBE5}" type="sibTrans" cxnId="{D70C9076-9364-4D9A-B067-D3BCE4CB6A81}">
      <dgm:prSet/>
      <dgm:spPr/>
      <dgm:t>
        <a:bodyPr/>
        <a:lstStyle/>
        <a:p>
          <a:endParaRPr lang="en-US"/>
        </a:p>
      </dgm:t>
    </dgm:pt>
    <dgm:pt modelId="{631565AB-41DC-4826-A47C-AA8F7C7D3EAF}">
      <dgm:prSet/>
      <dgm:spPr/>
      <dgm:t>
        <a:bodyPr/>
        <a:lstStyle/>
        <a:p>
          <a:r>
            <a:rPr lang="en-US" b="1"/>
            <a:t>OR:</a:t>
          </a:r>
          <a:endParaRPr lang="en-US"/>
        </a:p>
      </dgm:t>
    </dgm:pt>
    <dgm:pt modelId="{49200B2E-5FC8-45CE-B758-AD8407DDC65E}" type="parTrans" cxnId="{CCCD4531-2AF8-467F-8495-57A3C0E0246C}">
      <dgm:prSet/>
      <dgm:spPr/>
      <dgm:t>
        <a:bodyPr/>
        <a:lstStyle/>
        <a:p>
          <a:endParaRPr lang="en-US"/>
        </a:p>
      </dgm:t>
    </dgm:pt>
    <dgm:pt modelId="{24CA8C3E-CA77-485C-BCF7-57D6D8A9010E}" type="sibTrans" cxnId="{CCCD4531-2AF8-467F-8495-57A3C0E0246C}">
      <dgm:prSet/>
      <dgm:spPr/>
      <dgm:t>
        <a:bodyPr/>
        <a:lstStyle/>
        <a:p>
          <a:endParaRPr lang="en-US"/>
        </a:p>
      </dgm:t>
    </dgm:pt>
    <dgm:pt modelId="{1513F3DB-7CD5-47C3-80EC-35B2AA4FA077}">
      <dgm:prSet/>
      <dgm:spPr/>
      <dgm:t>
        <a:bodyPr/>
        <a:lstStyle/>
        <a:p>
          <a:r>
            <a:rPr lang="en-US"/>
            <a:t>There is something different between your account and the information that has been uploaded from the school.</a:t>
          </a:r>
        </a:p>
      </dgm:t>
    </dgm:pt>
    <dgm:pt modelId="{DB603371-301B-4D3B-BD13-7531E98A3470}" type="parTrans" cxnId="{9012E803-B292-42D7-8FFC-D16293B72296}">
      <dgm:prSet/>
      <dgm:spPr/>
      <dgm:t>
        <a:bodyPr/>
        <a:lstStyle/>
        <a:p>
          <a:endParaRPr lang="en-US"/>
        </a:p>
      </dgm:t>
    </dgm:pt>
    <dgm:pt modelId="{B43A5110-48D8-4441-A1D8-C1EB54F39CD7}" type="sibTrans" cxnId="{9012E803-B292-42D7-8FFC-D16293B72296}">
      <dgm:prSet/>
      <dgm:spPr/>
      <dgm:t>
        <a:bodyPr/>
        <a:lstStyle/>
        <a:p>
          <a:endParaRPr lang="en-US"/>
        </a:p>
      </dgm:t>
    </dgm:pt>
    <dgm:pt modelId="{CF70848A-3678-4E30-A5DD-D65937E56395}">
      <dgm:prSet/>
      <dgm:spPr/>
      <dgm:t>
        <a:bodyPr/>
        <a:lstStyle/>
        <a:p>
          <a:r>
            <a:rPr lang="en-US"/>
            <a:t>Come see your counselor (or email us) and we can help figure out what is going on!</a:t>
          </a:r>
        </a:p>
      </dgm:t>
    </dgm:pt>
    <dgm:pt modelId="{3E7C4B82-0A85-4B98-98A6-18F6526FB449}" type="parTrans" cxnId="{B9308841-85D6-4057-A120-E547349B361C}">
      <dgm:prSet/>
      <dgm:spPr/>
      <dgm:t>
        <a:bodyPr/>
        <a:lstStyle/>
        <a:p>
          <a:endParaRPr lang="en-US"/>
        </a:p>
      </dgm:t>
    </dgm:pt>
    <dgm:pt modelId="{CBB33DD5-C751-417F-9F09-4043785EA3E1}" type="sibTrans" cxnId="{B9308841-85D6-4057-A120-E547349B361C}">
      <dgm:prSet/>
      <dgm:spPr/>
      <dgm:t>
        <a:bodyPr/>
        <a:lstStyle/>
        <a:p>
          <a:endParaRPr lang="en-US"/>
        </a:p>
      </dgm:t>
    </dgm:pt>
    <dgm:pt modelId="{33E28673-60EC-411D-BF45-1B01DC84EDA8}" type="pres">
      <dgm:prSet presAssocID="{C73FC56E-9678-4F67-AB63-812C46FC07D2}" presName="linear" presStyleCnt="0">
        <dgm:presLayoutVars>
          <dgm:animLvl val="lvl"/>
          <dgm:resizeHandles val="exact"/>
        </dgm:presLayoutVars>
      </dgm:prSet>
      <dgm:spPr/>
    </dgm:pt>
    <dgm:pt modelId="{B66A1BC3-2082-402D-A9E3-40229A8EEF6C}" type="pres">
      <dgm:prSet presAssocID="{ADDC977A-5CEE-4B97-8218-0781F23A87D0}" presName="parentText" presStyleLbl="node1" presStyleIdx="0" presStyleCnt="4">
        <dgm:presLayoutVars>
          <dgm:chMax val="0"/>
          <dgm:bulletEnabled val="1"/>
        </dgm:presLayoutVars>
      </dgm:prSet>
      <dgm:spPr/>
    </dgm:pt>
    <dgm:pt modelId="{FAFF70A0-81B4-4F23-8670-AF0707B10F85}" type="pres">
      <dgm:prSet presAssocID="{C9894B5F-5948-4417-9930-3946A77DCBE5}" presName="spacer" presStyleCnt="0"/>
      <dgm:spPr/>
    </dgm:pt>
    <dgm:pt modelId="{708E8670-A6F9-4319-B544-5D0D844D5192}" type="pres">
      <dgm:prSet presAssocID="{631565AB-41DC-4826-A47C-AA8F7C7D3EAF}" presName="parentText" presStyleLbl="node1" presStyleIdx="1" presStyleCnt="4">
        <dgm:presLayoutVars>
          <dgm:chMax val="0"/>
          <dgm:bulletEnabled val="1"/>
        </dgm:presLayoutVars>
      </dgm:prSet>
      <dgm:spPr/>
    </dgm:pt>
    <dgm:pt modelId="{ABB701B6-55D7-43CA-9133-9A647E7FEAD4}" type="pres">
      <dgm:prSet presAssocID="{24CA8C3E-CA77-485C-BCF7-57D6D8A9010E}" presName="spacer" presStyleCnt="0"/>
      <dgm:spPr/>
    </dgm:pt>
    <dgm:pt modelId="{DCAC94C7-561A-49BB-B2F6-5277E3CF32E2}" type="pres">
      <dgm:prSet presAssocID="{1513F3DB-7CD5-47C3-80EC-35B2AA4FA077}" presName="parentText" presStyleLbl="node1" presStyleIdx="2" presStyleCnt="4">
        <dgm:presLayoutVars>
          <dgm:chMax val="0"/>
          <dgm:bulletEnabled val="1"/>
        </dgm:presLayoutVars>
      </dgm:prSet>
      <dgm:spPr/>
    </dgm:pt>
    <dgm:pt modelId="{0393CEC3-D572-4098-9716-AC7E37BA6661}" type="pres">
      <dgm:prSet presAssocID="{B43A5110-48D8-4441-A1D8-C1EB54F39CD7}" presName="spacer" presStyleCnt="0"/>
      <dgm:spPr/>
    </dgm:pt>
    <dgm:pt modelId="{0CBA29D8-1702-49B7-BCB8-71F9BEC8E66A}" type="pres">
      <dgm:prSet presAssocID="{CF70848A-3678-4E30-A5DD-D65937E56395}" presName="parentText" presStyleLbl="node1" presStyleIdx="3" presStyleCnt="4">
        <dgm:presLayoutVars>
          <dgm:chMax val="0"/>
          <dgm:bulletEnabled val="1"/>
        </dgm:presLayoutVars>
      </dgm:prSet>
      <dgm:spPr/>
    </dgm:pt>
  </dgm:ptLst>
  <dgm:cxnLst>
    <dgm:cxn modelId="{9012E803-B292-42D7-8FFC-D16293B72296}" srcId="{C73FC56E-9678-4F67-AB63-812C46FC07D2}" destId="{1513F3DB-7CD5-47C3-80EC-35B2AA4FA077}" srcOrd="2" destOrd="0" parTransId="{DB603371-301B-4D3B-BD13-7531E98A3470}" sibTransId="{B43A5110-48D8-4441-A1D8-C1EB54F39CD7}"/>
    <dgm:cxn modelId="{CCCD4531-2AF8-467F-8495-57A3C0E0246C}" srcId="{C73FC56E-9678-4F67-AB63-812C46FC07D2}" destId="{631565AB-41DC-4826-A47C-AA8F7C7D3EAF}" srcOrd="1" destOrd="0" parTransId="{49200B2E-5FC8-45CE-B758-AD8407DDC65E}" sibTransId="{24CA8C3E-CA77-485C-BCF7-57D6D8A9010E}"/>
    <dgm:cxn modelId="{B9308841-85D6-4057-A120-E547349B361C}" srcId="{C73FC56E-9678-4F67-AB63-812C46FC07D2}" destId="{CF70848A-3678-4E30-A5DD-D65937E56395}" srcOrd="3" destOrd="0" parTransId="{3E7C4B82-0A85-4B98-98A6-18F6526FB449}" sibTransId="{CBB33DD5-C751-417F-9F09-4043785EA3E1}"/>
    <dgm:cxn modelId="{D70C9076-9364-4D9A-B067-D3BCE4CB6A81}" srcId="{C73FC56E-9678-4F67-AB63-812C46FC07D2}" destId="{ADDC977A-5CEE-4B97-8218-0781F23A87D0}" srcOrd="0" destOrd="0" parTransId="{36DA4AE9-ED06-4EA6-A693-4A86857E41BE}" sibTransId="{C9894B5F-5948-4417-9930-3946A77DCBE5}"/>
    <dgm:cxn modelId="{D86A807A-8A06-4728-AD01-68E4E0BD4F40}" type="presOf" srcId="{C73FC56E-9678-4F67-AB63-812C46FC07D2}" destId="{33E28673-60EC-411D-BF45-1B01DC84EDA8}" srcOrd="0" destOrd="0" presId="urn:microsoft.com/office/officeart/2005/8/layout/vList2"/>
    <dgm:cxn modelId="{AC84D99E-9BD5-4A9F-B67C-0FAB4B8AC03E}" type="presOf" srcId="{631565AB-41DC-4826-A47C-AA8F7C7D3EAF}" destId="{708E8670-A6F9-4319-B544-5D0D844D5192}" srcOrd="0" destOrd="0" presId="urn:microsoft.com/office/officeart/2005/8/layout/vList2"/>
    <dgm:cxn modelId="{1583E5C4-6A0B-401C-8B8E-7E33A0041594}" type="presOf" srcId="{CF70848A-3678-4E30-A5DD-D65937E56395}" destId="{0CBA29D8-1702-49B7-BCB8-71F9BEC8E66A}" srcOrd="0" destOrd="0" presId="urn:microsoft.com/office/officeart/2005/8/layout/vList2"/>
    <dgm:cxn modelId="{B4F712CF-F5E1-4FB9-BD45-CADBBD8C54AF}" type="presOf" srcId="{1513F3DB-7CD5-47C3-80EC-35B2AA4FA077}" destId="{DCAC94C7-561A-49BB-B2F6-5277E3CF32E2}" srcOrd="0" destOrd="0" presId="urn:microsoft.com/office/officeart/2005/8/layout/vList2"/>
    <dgm:cxn modelId="{57F02AFE-E209-40BC-88C7-80E3C8FA2FE0}" type="presOf" srcId="{ADDC977A-5CEE-4B97-8218-0781F23A87D0}" destId="{B66A1BC3-2082-402D-A9E3-40229A8EEF6C}" srcOrd="0" destOrd="0" presId="urn:microsoft.com/office/officeart/2005/8/layout/vList2"/>
    <dgm:cxn modelId="{480752FA-BEBC-4668-B11E-1B4EB8790F79}" type="presParOf" srcId="{33E28673-60EC-411D-BF45-1B01DC84EDA8}" destId="{B66A1BC3-2082-402D-A9E3-40229A8EEF6C}" srcOrd="0" destOrd="0" presId="urn:microsoft.com/office/officeart/2005/8/layout/vList2"/>
    <dgm:cxn modelId="{5B5E025C-7DC2-463E-807A-DA3BFB6EB4BF}" type="presParOf" srcId="{33E28673-60EC-411D-BF45-1B01DC84EDA8}" destId="{FAFF70A0-81B4-4F23-8670-AF0707B10F85}" srcOrd="1" destOrd="0" presId="urn:microsoft.com/office/officeart/2005/8/layout/vList2"/>
    <dgm:cxn modelId="{72457C99-1B1A-4E1A-A0B2-DDEE83869FBB}" type="presParOf" srcId="{33E28673-60EC-411D-BF45-1B01DC84EDA8}" destId="{708E8670-A6F9-4319-B544-5D0D844D5192}" srcOrd="2" destOrd="0" presId="urn:microsoft.com/office/officeart/2005/8/layout/vList2"/>
    <dgm:cxn modelId="{FF327476-FC43-481E-BE48-532519931F61}" type="presParOf" srcId="{33E28673-60EC-411D-BF45-1B01DC84EDA8}" destId="{ABB701B6-55D7-43CA-9133-9A647E7FEAD4}" srcOrd="3" destOrd="0" presId="urn:microsoft.com/office/officeart/2005/8/layout/vList2"/>
    <dgm:cxn modelId="{2F45B870-9EA7-4F94-9F66-FC8C4A1FF728}" type="presParOf" srcId="{33E28673-60EC-411D-BF45-1B01DC84EDA8}" destId="{DCAC94C7-561A-49BB-B2F6-5277E3CF32E2}" srcOrd="4" destOrd="0" presId="urn:microsoft.com/office/officeart/2005/8/layout/vList2"/>
    <dgm:cxn modelId="{0C0995DB-D09E-4836-8EA5-CCA85033A784}" type="presParOf" srcId="{33E28673-60EC-411D-BF45-1B01DC84EDA8}" destId="{0393CEC3-D572-4098-9716-AC7E37BA6661}" srcOrd="5" destOrd="0" presId="urn:microsoft.com/office/officeart/2005/8/layout/vList2"/>
    <dgm:cxn modelId="{81CAC4CE-9AF1-4891-816D-BFD5389EE3B7}" type="presParOf" srcId="{33E28673-60EC-411D-BF45-1B01DC84EDA8}" destId="{0CBA29D8-1702-49B7-BCB8-71F9BEC8E66A}"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C949905-018A-4642-B4D8-EA67C439DB98}" type="doc">
      <dgm:prSet loTypeId="urn:microsoft.com/office/officeart/2005/8/layout/default" loCatId="list" qsTypeId="urn:microsoft.com/office/officeart/2005/8/quickstyle/simple1#3" qsCatId="simple" csTypeId="urn:microsoft.com/office/officeart/2005/8/colors/colorful2#2" csCatId="colorful" phldr="1"/>
      <dgm:spPr/>
      <dgm:t>
        <a:bodyPr/>
        <a:lstStyle/>
        <a:p>
          <a:endParaRPr lang="en-US"/>
        </a:p>
      </dgm:t>
    </dgm:pt>
    <dgm:pt modelId="{943E88C0-E8C6-4B7F-8F57-99710831E576}">
      <dgm:prSet/>
      <dgm:spPr/>
      <dgm:t>
        <a:bodyPr/>
        <a:lstStyle/>
        <a:p>
          <a:r>
            <a:rPr lang="en-US" b="1"/>
            <a:t>This is not a race! </a:t>
          </a:r>
          <a:endParaRPr lang="en-US"/>
        </a:p>
      </dgm:t>
    </dgm:pt>
    <dgm:pt modelId="{EF772DAA-F126-4FF9-8E2E-8A5CF3A1C75F}" type="parTrans" cxnId="{E3F8076A-4121-48E9-B9B6-1B250D24AA67}">
      <dgm:prSet/>
      <dgm:spPr/>
      <dgm:t>
        <a:bodyPr/>
        <a:lstStyle/>
        <a:p>
          <a:endParaRPr lang="en-US"/>
        </a:p>
      </dgm:t>
    </dgm:pt>
    <dgm:pt modelId="{21D31256-4D69-47E3-8151-A1BB2FCCACFE}" type="sibTrans" cxnId="{E3F8076A-4121-48E9-B9B6-1B250D24AA67}">
      <dgm:prSet/>
      <dgm:spPr/>
      <dgm:t>
        <a:bodyPr/>
        <a:lstStyle/>
        <a:p>
          <a:endParaRPr lang="en-US"/>
        </a:p>
      </dgm:t>
    </dgm:pt>
    <dgm:pt modelId="{463B4E59-CBA0-4027-89AB-0EBFF1083EAE}">
      <dgm:prSet/>
      <dgm:spPr/>
      <dgm:t>
        <a:bodyPr/>
        <a:lstStyle/>
        <a:p>
          <a:r>
            <a:rPr lang="en-US" b="1" dirty="0"/>
            <a:t>Break steps into pieces</a:t>
          </a:r>
          <a:endParaRPr lang="en-US" dirty="0"/>
        </a:p>
      </dgm:t>
    </dgm:pt>
    <dgm:pt modelId="{F86CADA0-6AC8-4770-BE4C-6D2CB64F925D}" type="parTrans" cxnId="{BB8085E3-B4A1-4960-894B-37870528FD6E}">
      <dgm:prSet/>
      <dgm:spPr/>
      <dgm:t>
        <a:bodyPr/>
        <a:lstStyle/>
        <a:p>
          <a:endParaRPr lang="en-US"/>
        </a:p>
      </dgm:t>
    </dgm:pt>
    <dgm:pt modelId="{070EA9D5-6BE0-4D54-A47C-95ED5B9ED262}" type="sibTrans" cxnId="{BB8085E3-B4A1-4960-894B-37870528FD6E}">
      <dgm:prSet/>
      <dgm:spPr/>
      <dgm:t>
        <a:bodyPr/>
        <a:lstStyle/>
        <a:p>
          <a:endParaRPr lang="en-US"/>
        </a:p>
      </dgm:t>
    </dgm:pt>
    <dgm:pt modelId="{0914C05A-851D-43BE-8BA0-A5F0604404F8}">
      <dgm:prSet/>
      <dgm:spPr/>
      <dgm:t>
        <a:bodyPr/>
        <a:lstStyle/>
        <a:p>
          <a:r>
            <a:rPr lang="en-US" b="0" dirty="0"/>
            <a:t>M</a:t>
          </a:r>
          <a:r>
            <a:rPr lang="en-US" dirty="0"/>
            <a:t>ark all important dates on a </a:t>
          </a:r>
          <a:r>
            <a:rPr lang="en-US" b="1" dirty="0"/>
            <a:t>master calendar</a:t>
          </a:r>
        </a:p>
      </dgm:t>
    </dgm:pt>
    <dgm:pt modelId="{CD146EE8-254B-416D-93F2-4C7B6F6C46A9}" type="parTrans" cxnId="{4641BEB4-1CCC-4B4F-A667-E7A1F776E6D6}">
      <dgm:prSet/>
      <dgm:spPr/>
      <dgm:t>
        <a:bodyPr/>
        <a:lstStyle/>
        <a:p>
          <a:endParaRPr lang="en-US"/>
        </a:p>
      </dgm:t>
    </dgm:pt>
    <dgm:pt modelId="{D40B04FD-673A-4557-B6D3-0CC42789DFE5}" type="sibTrans" cxnId="{4641BEB4-1CCC-4B4F-A667-E7A1F776E6D6}">
      <dgm:prSet/>
      <dgm:spPr/>
      <dgm:t>
        <a:bodyPr/>
        <a:lstStyle/>
        <a:p>
          <a:endParaRPr lang="en-US"/>
        </a:p>
      </dgm:t>
    </dgm:pt>
    <dgm:pt modelId="{DE9AF42F-3992-4097-A3C3-3FDF61CF1463}">
      <dgm:prSet/>
      <dgm:spPr/>
      <dgm:t>
        <a:bodyPr/>
        <a:lstStyle/>
        <a:p>
          <a:r>
            <a:rPr lang="en-US" b="1" dirty="0"/>
            <a:t>Don’t procrastinate – </a:t>
          </a:r>
          <a:r>
            <a:rPr lang="en-US" dirty="0"/>
            <a:t>do </a:t>
          </a:r>
          <a:r>
            <a:rPr lang="en-US" i="1" dirty="0"/>
            <a:t>at least one thing </a:t>
          </a:r>
          <a:r>
            <a:rPr lang="en-US" dirty="0"/>
            <a:t>each week</a:t>
          </a:r>
        </a:p>
      </dgm:t>
    </dgm:pt>
    <dgm:pt modelId="{340A9589-EB9D-4642-90FB-1A530852DFC7}" type="parTrans" cxnId="{6502FBAE-80F5-4BFE-BDFA-7641382DC22C}">
      <dgm:prSet/>
      <dgm:spPr/>
      <dgm:t>
        <a:bodyPr/>
        <a:lstStyle/>
        <a:p>
          <a:endParaRPr lang="en-US"/>
        </a:p>
      </dgm:t>
    </dgm:pt>
    <dgm:pt modelId="{3E60F5B2-D5C2-4807-A7C5-B07284056861}" type="sibTrans" cxnId="{6502FBAE-80F5-4BFE-BDFA-7641382DC22C}">
      <dgm:prSet/>
      <dgm:spPr/>
      <dgm:t>
        <a:bodyPr/>
        <a:lstStyle/>
        <a:p>
          <a:endParaRPr lang="en-US"/>
        </a:p>
      </dgm:t>
    </dgm:pt>
    <dgm:pt modelId="{BC8EEEC6-6598-4CD3-A9F6-57EB54B0B24D}">
      <dgm:prSet/>
      <dgm:spPr/>
      <dgm:t>
        <a:bodyPr/>
        <a:lstStyle/>
        <a:p>
          <a:r>
            <a:rPr lang="en-US" b="1" dirty="0"/>
            <a:t>Take/Review/explore career assessments</a:t>
          </a:r>
          <a:endParaRPr lang="en-US" dirty="0"/>
        </a:p>
      </dgm:t>
    </dgm:pt>
    <dgm:pt modelId="{96C42D8B-E617-4B1C-9612-2015B2C6A512}" type="parTrans" cxnId="{CB25F498-6D5F-4683-901F-CA44C24A40DB}">
      <dgm:prSet/>
      <dgm:spPr/>
      <dgm:t>
        <a:bodyPr/>
        <a:lstStyle/>
        <a:p>
          <a:endParaRPr lang="en-US"/>
        </a:p>
      </dgm:t>
    </dgm:pt>
    <dgm:pt modelId="{039DBA18-E4EA-4C4B-997C-E09005821602}" type="sibTrans" cxnId="{CB25F498-6D5F-4683-901F-CA44C24A40DB}">
      <dgm:prSet/>
      <dgm:spPr/>
      <dgm:t>
        <a:bodyPr/>
        <a:lstStyle/>
        <a:p>
          <a:endParaRPr lang="en-US"/>
        </a:p>
      </dgm:t>
    </dgm:pt>
    <dgm:pt modelId="{BB5FDF50-31DF-4D57-AD45-D0735DC67F30}">
      <dgm:prSet/>
      <dgm:spPr/>
      <dgm:t>
        <a:bodyPr/>
        <a:lstStyle/>
        <a:p>
          <a:r>
            <a:rPr lang="en-US" dirty="0"/>
            <a:t>Connect with a </a:t>
          </a:r>
          <a:r>
            <a:rPr lang="en-US" b="1" dirty="0"/>
            <a:t>military recruiter </a:t>
          </a:r>
          <a:r>
            <a:rPr lang="en-US" dirty="0"/>
            <a:t>– we can help!</a:t>
          </a:r>
        </a:p>
      </dgm:t>
    </dgm:pt>
    <dgm:pt modelId="{044A6390-6FE7-4A89-BB1B-F17C403D5853}" type="parTrans" cxnId="{12DB51B6-36EE-4D1C-BBCA-CCF51B39A06D}">
      <dgm:prSet/>
      <dgm:spPr/>
      <dgm:t>
        <a:bodyPr/>
        <a:lstStyle/>
        <a:p>
          <a:endParaRPr lang="en-US"/>
        </a:p>
      </dgm:t>
    </dgm:pt>
    <dgm:pt modelId="{99440855-69A9-463F-99FF-CBA3532A6A63}" type="sibTrans" cxnId="{12DB51B6-36EE-4D1C-BBCA-CCF51B39A06D}">
      <dgm:prSet/>
      <dgm:spPr/>
      <dgm:t>
        <a:bodyPr/>
        <a:lstStyle/>
        <a:p>
          <a:endParaRPr lang="en-US"/>
        </a:p>
      </dgm:t>
    </dgm:pt>
    <dgm:pt modelId="{DDC34C73-CAD7-4EF9-93E6-C9108CCBE6AB}">
      <dgm:prSet/>
      <dgm:spPr/>
      <dgm:t>
        <a:bodyPr/>
        <a:lstStyle/>
        <a:p>
          <a:r>
            <a:rPr lang="en-US" b="0" dirty="0"/>
            <a:t>See your counselor if you are interested in a </a:t>
          </a:r>
          <a:r>
            <a:rPr lang="en-US" b="1" dirty="0"/>
            <a:t>trade </a:t>
          </a:r>
          <a:r>
            <a:rPr lang="en-US" b="0" dirty="0"/>
            <a:t>or </a:t>
          </a:r>
          <a:r>
            <a:rPr lang="en-US" b="1" dirty="0"/>
            <a:t>apprenticeship</a:t>
          </a:r>
          <a:r>
            <a:rPr lang="en-US" b="0" dirty="0"/>
            <a:t> for resources</a:t>
          </a:r>
          <a:endParaRPr lang="en-US" b="1" dirty="0"/>
        </a:p>
      </dgm:t>
    </dgm:pt>
    <dgm:pt modelId="{BE45A02A-632E-4AB0-96F5-13A9FFA0368E}" type="parTrans" cxnId="{AA126104-5404-43BF-8ABE-0B172E5AEB35}">
      <dgm:prSet/>
      <dgm:spPr/>
      <dgm:t>
        <a:bodyPr/>
        <a:lstStyle/>
        <a:p>
          <a:endParaRPr lang="en-US"/>
        </a:p>
      </dgm:t>
    </dgm:pt>
    <dgm:pt modelId="{D06361DD-C2D7-42E3-8D20-86E96301288B}" type="sibTrans" cxnId="{AA126104-5404-43BF-8ABE-0B172E5AEB35}">
      <dgm:prSet/>
      <dgm:spPr/>
      <dgm:t>
        <a:bodyPr/>
        <a:lstStyle/>
        <a:p>
          <a:endParaRPr lang="en-US"/>
        </a:p>
      </dgm:t>
    </dgm:pt>
    <dgm:pt modelId="{665C89E6-7017-4122-8761-9512DD8A0E71}">
      <dgm:prSet/>
      <dgm:spPr/>
      <dgm:t>
        <a:bodyPr/>
        <a:lstStyle/>
        <a:p>
          <a:r>
            <a:rPr lang="en-US" b="1" dirty="0"/>
            <a:t>“Undecided” </a:t>
          </a:r>
        </a:p>
        <a:p>
          <a:r>
            <a:rPr lang="en-US" b="0" dirty="0"/>
            <a:t>is the most popular major</a:t>
          </a:r>
        </a:p>
      </dgm:t>
    </dgm:pt>
    <dgm:pt modelId="{972A1FAA-2A64-4D61-A4F3-CB6D3958519C}" type="parTrans" cxnId="{133B19CD-FB3A-4E76-A1E5-67C191C8A222}">
      <dgm:prSet/>
      <dgm:spPr/>
      <dgm:t>
        <a:bodyPr/>
        <a:lstStyle/>
        <a:p>
          <a:endParaRPr lang="en-US"/>
        </a:p>
      </dgm:t>
    </dgm:pt>
    <dgm:pt modelId="{83EC66A7-91D0-405E-9943-7010AACA0B2B}" type="sibTrans" cxnId="{133B19CD-FB3A-4E76-A1E5-67C191C8A222}">
      <dgm:prSet/>
      <dgm:spPr/>
      <dgm:t>
        <a:bodyPr/>
        <a:lstStyle/>
        <a:p>
          <a:endParaRPr lang="en-US"/>
        </a:p>
      </dgm:t>
    </dgm:pt>
    <dgm:pt modelId="{054DB719-CFD4-4A26-ABA6-EFE93E9F27DA}">
      <dgm:prSet/>
      <dgm:spPr/>
      <dgm:t>
        <a:bodyPr/>
        <a:lstStyle/>
        <a:p>
          <a:r>
            <a:rPr lang="en-US" b="1" u="sng" dirty="0"/>
            <a:t>Submit your applications!</a:t>
          </a:r>
          <a:endParaRPr lang="en-US" dirty="0"/>
        </a:p>
      </dgm:t>
    </dgm:pt>
    <dgm:pt modelId="{BFFF3967-68F8-4D4B-9B1F-90EE2299E1C6}" type="parTrans" cxnId="{48CDB8D8-6576-455F-9CF8-9787A745CBA4}">
      <dgm:prSet/>
      <dgm:spPr/>
      <dgm:t>
        <a:bodyPr/>
        <a:lstStyle/>
        <a:p>
          <a:endParaRPr lang="en-US"/>
        </a:p>
      </dgm:t>
    </dgm:pt>
    <dgm:pt modelId="{F8E115A4-69F3-412C-862D-91E33C2C8B32}" type="sibTrans" cxnId="{48CDB8D8-6576-455F-9CF8-9787A745CBA4}">
      <dgm:prSet/>
      <dgm:spPr/>
      <dgm:t>
        <a:bodyPr/>
        <a:lstStyle/>
        <a:p>
          <a:endParaRPr lang="en-US"/>
        </a:p>
      </dgm:t>
    </dgm:pt>
    <dgm:pt modelId="{C616D1C2-A4F7-4672-B052-F6FF308E2130}">
      <dgm:prSet/>
      <dgm:spPr/>
      <dgm:t>
        <a:bodyPr/>
        <a:lstStyle/>
        <a:p>
          <a:r>
            <a:rPr lang="en-US" dirty="0"/>
            <a:t>If you feel lost, please let us help you! </a:t>
          </a:r>
          <a:r>
            <a:rPr lang="en-US" b="1" dirty="0"/>
            <a:t>Make an appointment with your counselor.</a:t>
          </a:r>
          <a:endParaRPr lang="en-US" dirty="0"/>
        </a:p>
      </dgm:t>
    </dgm:pt>
    <dgm:pt modelId="{D2B43ECC-1B3F-4E91-8A26-484E8E8CAC95}" type="parTrans" cxnId="{E738F3D7-8372-4428-BCD4-0F2AB30EF422}">
      <dgm:prSet/>
      <dgm:spPr/>
      <dgm:t>
        <a:bodyPr/>
        <a:lstStyle/>
        <a:p>
          <a:endParaRPr lang="en-US"/>
        </a:p>
      </dgm:t>
    </dgm:pt>
    <dgm:pt modelId="{9B6675B1-D1D9-4749-9800-C3A149ED6C5F}" type="sibTrans" cxnId="{E738F3D7-8372-4428-BCD4-0F2AB30EF422}">
      <dgm:prSet/>
      <dgm:spPr/>
      <dgm:t>
        <a:bodyPr/>
        <a:lstStyle/>
        <a:p>
          <a:endParaRPr lang="en-US"/>
        </a:p>
      </dgm:t>
    </dgm:pt>
    <dgm:pt modelId="{889D1D69-1307-4025-A081-428605780D15}" type="pres">
      <dgm:prSet presAssocID="{8C949905-018A-4642-B4D8-EA67C439DB98}" presName="diagram" presStyleCnt="0">
        <dgm:presLayoutVars>
          <dgm:dir/>
          <dgm:resizeHandles val="exact"/>
        </dgm:presLayoutVars>
      </dgm:prSet>
      <dgm:spPr/>
    </dgm:pt>
    <dgm:pt modelId="{C1068580-A192-4ECD-8FAE-C50D5DFD14D5}" type="pres">
      <dgm:prSet presAssocID="{943E88C0-E8C6-4B7F-8F57-99710831E576}" presName="node" presStyleLbl="node1" presStyleIdx="0" presStyleCnt="10">
        <dgm:presLayoutVars>
          <dgm:bulletEnabled val="1"/>
        </dgm:presLayoutVars>
      </dgm:prSet>
      <dgm:spPr/>
    </dgm:pt>
    <dgm:pt modelId="{AA05E849-50AB-4D50-B4E6-8B820963FCDB}" type="pres">
      <dgm:prSet presAssocID="{21D31256-4D69-47E3-8151-A1BB2FCCACFE}" presName="sibTrans" presStyleCnt="0"/>
      <dgm:spPr/>
    </dgm:pt>
    <dgm:pt modelId="{2EF7478F-4EEF-4E28-BDDC-9F357B27E646}" type="pres">
      <dgm:prSet presAssocID="{463B4E59-CBA0-4027-89AB-0EBFF1083EAE}" presName="node" presStyleLbl="node1" presStyleIdx="1" presStyleCnt="10">
        <dgm:presLayoutVars>
          <dgm:bulletEnabled val="1"/>
        </dgm:presLayoutVars>
      </dgm:prSet>
      <dgm:spPr/>
    </dgm:pt>
    <dgm:pt modelId="{F1832C36-B3D5-4197-87CE-C89E055BDE88}" type="pres">
      <dgm:prSet presAssocID="{070EA9D5-6BE0-4D54-A47C-95ED5B9ED262}" presName="sibTrans" presStyleCnt="0"/>
      <dgm:spPr/>
    </dgm:pt>
    <dgm:pt modelId="{335FF807-B77C-415A-B83E-D198FDD53AEA}" type="pres">
      <dgm:prSet presAssocID="{0914C05A-851D-43BE-8BA0-A5F0604404F8}" presName="node" presStyleLbl="node1" presStyleIdx="2" presStyleCnt="10">
        <dgm:presLayoutVars>
          <dgm:bulletEnabled val="1"/>
        </dgm:presLayoutVars>
      </dgm:prSet>
      <dgm:spPr/>
    </dgm:pt>
    <dgm:pt modelId="{8511AB90-C858-476B-AD29-88F3994A9C22}" type="pres">
      <dgm:prSet presAssocID="{D40B04FD-673A-4557-B6D3-0CC42789DFE5}" presName="sibTrans" presStyleCnt="0"/>
      <dgm:spPr/>
    </dgm:pt>
    <dgm:pt modelId="{6061074B-8A32-4FE9-B65A-CADD52E67CDB}" type="pres">
      <dgm:prSet presAssocID="{DE9AF42F-3992-4097-A3C3-3FDF61CF1463}" presName="node" presStyleLbl="node1" presStyleIdx="3" presStyleCnt="10">
        <dgm:presLayoutVars>
          <dgm:bulletEnabled val="1"/>
        </dgm:presLayoutVars>
      </dgm:prSet>
      <dgm:spPr/>
    </dgm:pt>
    <dgm:pt modelId="{AE72B76D-013A-4CB6-B6AC-5CB6876BEC8C}" type="pres">
      <dgm:prSet presAssocID="{3E60F5B2-D5C2-4807-A7C5-B07284056861}" presName="sibTrans" presStyleCnt="0"/>
      <dgm:spPr/>
    </dgm:pt>
    <dgm:pt modelId="{1B91FCFA-6806-44BF-87B3-2481CB2C4E98}" type="pres">
      <dgm:prSet presAssocID="{BC8EEEC6-6598-4CD3-A9F6-57EB54B0B24D}" presName="node" presStyleLbl="node1" presStyleIdx="4" presStyleCnt="10">
        <dgm:presLayoutVars>
          <dgm:bulletEnabled val="1"/>
        </dgm:presLayoutVars>
      </dgm:prSet>
      <dgm:spPr/>
    </dgm:pt>
    <dgm:pt modelId="{667689E4-69F1-47E2-9DE9-DDE6A505A504}" type="pres">
      <dgm:prSet presAssocID="{039DBA18-E4EA-4C4B-997C-E09005821602}" presName="sibTrans" presStyleCnt="0"/>
      <dgm:spPr/>
    </dgm:pt>
    <dgm:pt modelId="{A4F84EC1-E443-4F67-B214-93F5304E84B8}" type="pres">
      <dgm:prSet presAssocID="{BB5FDF50-31DF-4D57-AD45-D0735DC67F30}" presName="node" presStyleLbl="node1" presStyleIdx="5" presStyleCnt="10">
        <dgm:presLayoutVars>
          <dgm:bulletEnabled val="1"/>
        </dgm:presLayoutVars>
      </dgm:prSet>
      <dgm:spPr/>
    </dgm:pt>
    <dgm:pt modelId="{690BBDBF-3399-4CFE-A8BD-BCD7663E6CF0}" type="pres">
      <dgm:prSet presAssocID="{99440855-69A9-463F-99FF-CBA3532A6A63}" presName="sibTrans" presStyleCnt="0"/>
      <dgm:spPr/>
    </dgm:pt>
    <dgm:pt modelId="{EFA86795-0D57-47C4-83EC-841F82513DAA}" type="pres">
      <dgm:prSet presAssocID="{DDC34C73-CAD7-4EF9-93E6-C9108CCBE6AB}" presName="node" presStyleLbl="node1" presStyleIdx="6" presStyleCnt="10">
        <dgm:presLayoutVars>
          <dgm:bulletEnabled val="1"/>
        </dgm:presLayoutVars>
      </dgm:prSet>
      <dgm:spPr/>
    </dgm:pt>
    <dgm:pt modelId="{6802E77F-A991-43E3-9C4E-AE434368AA86}" type="pres">
      <dgm:prSet presAssocID="{D06361DD-C2D7-42E3-8D20-86E96301288B}" presName="sibTrans" presStyleCnt="0"/>
      <dgm:spPr/>
    </dgm:pt>
    <dgm:pt modelId="{E7F233D5-0EA2-476E-9C1C-79C3DE17D93A}" type="pres">
      <dgm:prSet presAssocID="{665C89E6-7017-4122-8761-9512DD8A0E71}" presName="node" presStyleLbl="node1" presStyleIdx="7" presStyleCnt="10">
        <dgm:presLayoutVars>
          <dgm:bulletEnabled val="1"/>
        </dgm:presLayoutVars>
      </dgm:prSet>
      <dgm:spPr/>
    </dgm:pt>
    <dgm:pt modelId="{F195D4F2-1DA6-4E73-B33C-590E7325D34F}" type="pres">
      <dgm:prSet presAssocID="{83EC66A7-91D0-405E-9943-7010AACA0B2B}" presName="sibTrans" presStyleCnt="0"/>
      <dgm:spPr/>
    </dgm:pt>
    <dgm:pt modelId="{02E2AC6C-85BE-4AF4-AF25-BC64447BA676}" type="pres">
      <dgm:prSet presAssocID="{054DB719-CFD4-4A26-ABA6-EFE93E9F27DA}" presName="node" presStyleLbl="node1" presStyleIdx="8" presStyleCnt="10">
        <dgm:presLayoutVars>
          <dgm:bulletEnabled val="1"/>
        </dgm:presLayoutVars>
      </dgm:prSet>
      <dgm:spPr/>
    </dgm:pt>
    <dgm:pt modelId="{7F9AD091-EDBB-4B39-B57C-BB34C78F3353}" type="pres">
      <dgm:prSet presAssocID="{F8E115A4-69F3-412C-862D-91E33C2C8B32}" presName="sibTrans" presStyleCnt="0"/>
      <dgm:spPr/>
    </dgm:pt>
    <dgm:pt modelId="{346792A5-979B-472B-A3C8-68B74C0D7A01}" type="pres">
      <dgm:prSet presAssocID="{C616D1C2-A4F7-4672-B052-F6FF308E2130}" presName="node" presStyleLbl="node1" presStyleIdx="9" presStyleCnt="10">
        <dgm:presLayoutVars>
          <dgm:bulletEnabled val="1"/>
        </dgm:presLayoutVars>
      </dgm:prSet>
      <dgm:spPr/>
    </dgm:pt>
  </dgm:ptLst>
  <dgm:cxnLst>
    <dgm:cxn modelId="{AA126104-5404-43BF-8ABE-0B172E5AEB35}" srcId="{8C949905-018A-4642-B4D8-EA67C439DB98}" destId="{DDC34C73-CAD7-4EF9-93E6-C9108CCBE6AB}" srcOrd="6" destOrd="0" parTransId="{BE45A02A-632E-4AB0-96F5-13A9FFA0368E}" sibTransId="{D06361DD-C2D7-42E3-8D20-86E96301288B}"/>
    <dgm:cxn modelId="{704C5C15-0868-44A1-82C4-8F0E95050DDD}" type="presOf" srcId="{054DB719-CFD4-4A26-ABA6-EFE93E9F27DA}" destId="{02E2AC6C-85BE-4AF4-AF25-BC64447BA676}" srcOrd="0" destOrd="0" presId="urn:microsoft.com/office/officeart/2005/8/layout/default"/>
    <dgm:cxn modelId="{1367ED60-435C-4BB6-81D8-F35E526BC106}" type="presOf" srcId="{BC8EEEC6-6598-4CD3-A9F6-57EB54B0B24D}" destId="{1B91FCFA-6806-44BF-87B3-2481CB2C4E98}" srcOrd="0" destOrd="0" presId="urn:microsoft.com/office/officeart/2005/8/layout/default"/>
    <dgm:cxn modelId="{6B366868-0DC0-49B6-8922-CEFB75C71CF5}" type="presOf" srcId="{0914C05A-851D-43BE-8BA0-A5F0604404F8}" destId="{335FF807-B77C-415A-B83E-D198FDD53AEA}" srcOrd="0" destOrd="0" presId="urn:microsoft.com/office/officeart/2005/8/layout/default"/>
    <dgm:cxn modelId="{E3F8076A-4121-48E9-B9B6-1B250D24AA67}" srcId="{8C949905-018A-4642-B4D8-EA67C439DB98}" destId="{943E88C0-E8C6-4B7F-8F57-99710831E576}" srcOrd="0" destOrd="0" parTransId="{EF772DAA-F126-4FF9-8E2E-8A5CF3A1C75F}" sibTransId="{21D31256-4D69-47E3-8151-A1BB2FCCACFE}"/>
    <dgm:cxn modelId="{CE02496D-E630-44DD-9ED7-F97EF3A02634}" type="presOf" srcId="{8C949905-018A-4642-B4D8-EA67C439DB98}" destId="{889D1D69-1307-4025-A081-428605780D15}" srcOrd="0" destOrd="0" presId="urn:microsoft.com/office/officeart/2005/8/layout/default"/>
    <dgm:cxn modelId="{B7A1274E-F2A1-4865-B5DB-1450FF689721}" type="presOf" srcId="{943E88C0-E8C6-4B7F-8F57-99710831E576}" destId="{C1068580-A192-4ECD-8FAE-C50D5DFD14D5}" srcOrd="0" destOrd="0" presId="urn:microsoft.com/office/officeart/2005/8/layout/default"/>
    <dgm:cxn modelId="{98D3CC57-81EE-47F7-8B38-A08F0B55B199}" type="presOf" srcId="{C616D1C2-A4F7-4672-B052-F6FF308E2130}" destId="{346792A5-979B-472B-A3C8-68B74C0D7A01}" srcOrd="0" destOrd="0" presId="urn:microsoft.com/office/officeart/2005/8/layout/default"/>
    <dgm:cxn modelId="{FC23E982-2EE5-462A-B39A-FED8F2900D18}" type="presOf" srcId="{BB5FDF50-31DF-4D57-AD45-D0735DC67F30}" destId="{A4F84EC1-E443-4F67-B214-93F5304E84B8}" srcOrd="0" destOrd="0" presId="urn:microsoft.com/office/officeart/2005/8/layout/default"/>
    <dgm:cxn modelId="{CB25F498-6D5F-4683-901F-CA44C24A40DB}" srcId="{8C949905-018A-4642-B4D8-EA67C439DB98}" destId="{BC8EEEC6-6598-4CD3-A9F6-57EB54B0B24D}" srcOrd="4" destOrd="0" parTransId="{96C42D8B-E617-4B1C-9612-2015B2C6A512}" sibTransId="{039DBA18-E4EA-4C4B-997C-E09005821602}"/>
    <dgm:cxn modelId="{6502FBAE-80F5-4BFE-BDFA-7641382DC22C}" srcId="{8C949905-018A-4642-B4D8-EA67C439DB98}" destId="{DE9AF42F-3992-4097-A3C3-3FDF61CF1463}" srcOrd="3" destOrd="0" parTransId="{340A9589-EB9D-4642-90FB-1A530852DFC7}" sibTransId="{3E60F5B2-D5C2-4807-A7C5-B07284056861}"/>
    <dgm:cxn modelId="{4641BEB4-1CCC-4B4F-A667-E7A1F776E6D6}" srcId="{8C949905-018A-4642-B4D8-EA67C439DB98}" destId="{0914C05A-851D-43BE-8BA0-A5F0604404F8}" srcOrd="2" destOrd="0" parTransId="{CD146EE8-254B-416D-93F2-4C7B6F6C46A9}" sibTransId="{D40B04FD-673A-4557-B6D3-0CC42789DFE5}"/>
    <dgm:cxn modelId="{12DB51B6-36EE-4D1C-BBCA-CCF51B39A06D}" srcId="{8C949905-018A-4642-B4D8-EA67C439DB98}" destId="{BB5FDF50-31DF-4D57-AD45-D0735DC67F30}" srcOrd="5" destOrd="0" parTransId="{044A6390-6FE7-4A89-BB1B-F17C403D5853}" sibTransId="{99440855-69A9-463F-99FF-CBA3532A6A63}"/>
    <dgm:cxn modelId="{2BF783B8-828C-423C-9A5E-BB1919B47D45}" type="presOf" srcId="{DE9AF42F-3992-4097-A3C3-3FDF61CF1463}" destId="{6061074B-8A32-4FE9-B65A-CADD52E67CDB}" srcOrd="0" destOrd="0" presId="urn:microsoft.com/office/officeart/2005/8/layout/default"/>
    <dgm:cxn modelId="{AF9F1CC3-DF68-43FB-8B96-B31D9415932E}" type="presOf" srcId="{463B4E59-CBA0-4027-89AB-0EBFF1083EAE}" destId="{2EF7478F-4EEF-4E28-BDDC-9F357B27E646}" srcOrd="0" destOrd="0" presId="urn:microsoft.com/office/officeart/2005/8/layout/default"/>
    <dgm:cxn modelId="{604049C6-1F01-4B88-91F9-E710330F712C}" type="presOf" srcId="{665C89E6-7017-4122-8761-9512DD8A0E71}" destId="{E7F233D5-0EA2-476E-9C1C-79C3DE17D93A}" srcOrd="0" destOrd="0" presId="urn:microsoft.com/office/officeart/2005/8/layout/default"/>
    <dgm:cxn modelId="{133B19CD-FB3A-4E76-A1E5-67C191C8A222}" srcId="{8C949905-018A-4642-B4D8-EA67C439DB98}" destId="{665C89E6-7017-4122-8761-9512DD8A0E71}" srcOrd="7" destOrd="0" parTransId="{972A1FAA-2A64-4D61-A4F3-CB6D3958519C}" sibTransId="{83EC66A7-91D0-405E-9943-7010AACA0B2B}"/>
    <dgm:cxn modelId="{B1D5E8D5-49C3-410E-9645-23DFBFA86354}" type="presOf" srcId="{DDC34C73-CAD7-4EF9-93E6-C9108CCBE6AB}" destId="{EFA86795-0D57-47C4-83EC-841F82513DAA}" srcOrd="0" destOrd="0" presId="urn:microsoft.com/office/officeart/2005/8/layout/default"/>
    <dgm:cxn modelId="{E738F3D7-8372-4428-BCD4-0F2AB30EF422}" srcId="{8C949905-018A-4642-B4D8-EA67C439DB98}" destId="{C616D1C2-A4F7-4672-B052-F6FF308E2130}" srcOrd="9" destOrd="0" parTransId="{D2B43ECC-1B3F-4E91-8A26-484E8E8CAC95}" sibTransId="{9B6675B1-D1D9-4749-9800-C3A149ED6C5F}"/>
    <dgm:cxn modelId="{48CDB8D8-6576-455F-9CF8-9787A745CBA4}" srcId="{8C949905-018A-4642-B4D8-EA67C439DB98}" destId="{054DB719-CFD4-4A26-ABA6-EFE93E9F27DA}" srcOrd="8" destOrd="0" parTransId="{BFFF3967-68F8-4D4B-9B1F-90EE2299E1C6}" sibTransId="{F8E115A4-69F3-412C-862D-91E33C2C8B32}"/>
    <dgm:cxn modelId="{BB8085E3-B4A1-4960-894B-37870528FD6E}" srcId="{8C949905-018A-4642-B4D8-EA67C439DB98}" destId="{463B4E59-CBA0-4027-89AB-0EBFF1083EAE}" srcOrd="1" destOrd="0" parTransId="{F86CADA0-6AC8-4770-BE4C-6D2CB64F925D}" sibTransId="{070EA9D5-6BE0-4D54-A47C-95ED5B9ED262}"/>
    <dgm:cxn modelId="{F0196DDA-FB25-440C-BCEC-3BEA06ECF605}" type="presParOf" srcId="{889D1D69-1307-4025-A081-428605780D15}" destId="{C1068580-A192-4ECD-8FAE-C50D5DFD14D5}" srcOrd="0" destOrd="0" presId="urn:microsoft.com/office/officeart/2005/8/layout/default"/>
    <dgm:cxn modelId="{E4D79F8B-8696-426E-AEC2-63C40AFF8652}" type="presParOf" srcId="{889D1D69-1307-4025-A081-428605780D15}" destId="{AA05E849-50AB-4D50-B4E6-8B820963FCDB}" srcOrd="1" destOrd="0" presId="urn:microsoft.com/office/officeart/2005/8/layout/default"/>
    <dgm:cxn modelId="{384A190C-F173-4D15-8BC6-B0AA6B452A41}" type="presParOf" srcId="{889D1D69-1307-4025-A081-428605780D15}" destId="{2EF7478F-4EEF-4E28-BDDC-9F357B27E646}" srcOrd="2" destOrd="0" presId="urn:microsoft.com/office/officeart/2005/8/layout/default"/>
    <dgm:cxn modelId="{1424090C-A98B-4499-ACE7-92B14C3DA3FC}" type="presParOf" srcId="{889D1D69-1307-4025-A081-428605780D15}" destId="{F1832C36-B3D5-4197-87CE-C89E055BDE88}" srcOrd="3" destOrd="0" presId="urn:microsoft.com/office/officeart/2005/8/layout/default"/>
    <dgm:cxn modelId="{24F8A8ED-76F4-444C-B8C9-3EFABE16F527}" type="presParOf" srcId="{889D1D69-1307-4025-A081-428605780D15}" destId="{335FF807-B77C-415A-B83E-D198FDD53AEA}" srcOrd="4" destOrd="0" presId="urn:microsoft.com/office/officeart/2005/8/layout/default"/>
    <dgm:cxn modelId="{76EAE108-53D4-447C-882B-B0EEF7795A90}" type="presParOf" srcId="{889D1D69-1307-4025-A081-428605780D15}" destId="{8511AB90-C858-476B-AD29-88F3994A9C22}" srcOrd="5" destOrd="0" presId="urn:microsoft.com/office/officeart/2005/8/layout/default"/>
    <dgm:cxn modelId="{9B575E11-7561-4D29-8618-474208F6C9B8}" type="presParOf" srcId="{889D1D69-1307-4025-A081-428605780D15}" destId="{6061074B-8A32-4FE9-B65A-CADD52E67CDB}" srcOrd="6" destOrd="0" presId="urn:microsoft.com/office/officeart/2005/8/layout/default"/>
    <dgm:cxn modelId="{0F22926F-B558-4103-9EB3-4435715D008F}" type="presParOf" srcId="{889D1D69-1307-4025-A081-428605780D15}" destId="{AE72B76D-013A-4CB6-B6AC-5CB6876BEC8C}" srcOrd="7" destOrd="0" presId="urn:microsoft.com/office/officeart/2005/8/layout/default"/>
    <dgm:cxn modelId="{9FF3DF67-2070-4740-8376-D42AA593D098}" type="presParOf" srcId="{889D1D69-1307-4025-A081-428605780D15}" destId="{1B91FCFA-6806-44BF-87B3-2481CB2C4E98}" srcOrd="8" destOrd="0" presId="urn:microsoft.com/office/officeart/2005/8/layout/default"/>
    <dgm:cxn modelId="{B5ED399E-A97F-4B1E-846C-0176CCB5F952}" type="presParOf" srcId="{889D1D69-1307-4025-A081-428605780D15}" destId="{667689E4-69F1-47E2-9DE9-DDE6A505A504}" srcOrd="9" destOrd="0" presId="urn:microsoft.com/office/officeart/2005/8/layout/default"/>
    <dgm:cxn modelId="{1E5BB27F-B8AD-4CC8-964B-84F00752B20C}" type="presParOf" srcId="{889D1D69-1307-4025-A081-428605780D15}" destId="{A4F84EC1-E443-4F67-B214-93F5304E84B8}" srcOrd="10" destOrd="0" presId="urn:microsoft.com/office/officeart/2005/8/layout/default"/>
    <dgm:cxn modelId="{41FDF3E0-D492-405B-8DED-B433BD1CF5DB}" type="presParOf" srcId="{889D1D69-1307-4025-A081-428605780D15}" destId="{690BBDBF-3399-4CFE-A8BD-BCD7663E6CF0}" srcOrd="11" destOrd="0" presId="urn:microsoft.com/office/officeart/2005/8/layout/default"/>
    <dgm:cxn modelId="{8933A752-5A9A-4767-B9D3-5235FE158457}" type="presParOf" srcId="{889D1D69-1307-4025-A081-428605780D15}" destId="{EFA86795-0D57-47C4-83EC-841F82513DAA}" srcOrd="12" destOrd="0" presId="urn:microsoft.com/office/officeart/2005/8/layout/default"/>
    <dgm:cxn modelId="{9E549971-D80D-4C9B-B2B4-60AD5FA8F5F9}" type="presParOf" srcId="{889D1D69-1307-4025-A081-428605780D15}" destId="{6802E77F-A991-43E3-9C4E-AE434368AA86}" srcOrd="13" destOrd="0" presId="urn:microsoft.com/office/officeart/2005/8/layout/default"/>
    <dgm:cxn modelId="{7AF31EA9-7915-4B0F-994F-2063670B0203}" type="presParOf" srcId="{889D1D69-1307-4025-A081-428605780D15}" destId="{E7F233D5-0EA2-476E-9C1C-79C3DE17D93A}" srcOrd="14" destOrd="0" presId="urn:microsoft.com/office/officeart/2005/8/layout/default"/>
    <dgm:cxn modelId="{D3C4093D-8FD6-4E20-86F1-C69CDAC45699}" type="presParOf" srcId="{889D1D69-1307-4025-A081-428605780D15}" destId="{F195D4F2-1DA6-4E73-B33C-590E7325D34F}" srcOrd="15" destOrd="0" presId="urn:microsoft.com/office/officeart/2005/8/layout/default"/>
    <dgm:cxn modelId="{4C95F019-580D-42A7-B568-B08CC8917D9F}" type="presParOf" srcId="{889D1D69-1307-4025-A081-428605780D15}" destId="{02E2AC6C-85BE-4AF4-AF25-BC64447BA676}" srcOrd="16" destOrd="0" presId="urn:microsoft.com/office/officeart/2005/8/layout/default"/>
    <dgm:cxn modelId="{AC16913B-F5DC-46C2-BF29-6B77705921BF}" type="presParOf" srcId="{889D1D69-1307-4025-A081-428605780D15}" destId="{7F9AD091-EDBB-4B39-B57C-BB34C78F3353}" srcOrd="17" destOrd="0" presId="urn:microsoft.com/office/officeart/2005/8/layout/default"/>
    <dgm:cxn modelId="{E7FB9DAE-342D-427B-B5E7-4117B7F5F981}" type="presParOf" srcId="{889D1D69-1307-4025-A081-428605780D15}" destId="{346792A5-979B-472B-A3C8-68B74C0D7A01}" srcOrd="1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46D73-6FAF-4C2E-BCE2-E94933EAAD40}">
      <dsp:nvSpPr>
        <dsp:cNvPr id="0" name=""/>
        <dsp:cNvSpPr/>
      </dsp:nvSpPr>
      <dsp:spPr>
        <a:xfrm>
          <a:off x="990972" y="1242"/>
          <a:ext cx="2827501" cy="1696501"/>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Date of Entry </a:t>
          </a:r>
        </a:p>
        <a:p>
          <a:pPr marL="0" lvl="0" indent="0" algn="ctr" defTabSz="1022350">
            <a:lnSpc>
              <a:spcPct val="90000"/>
            </a:lnSpc>
            <a:spcBef>
              <a:spcPct val="0"/>
            </a:spcBef>
            <a:spcAft>
              <a:spcPct val="35000"/>
            </a:spcAft>
            <a:buNone/>
          </a:pPr>
          <a:r>
            <a:rPr lang="en-US" sz="2300" b="1" kern="1200" dirty="0"/>
            <a:t>(aka 9</a:t>
          </a:r>
          <a:r>
            <a:rPr lang="en-US" sz="2300" b="1" kern="1200" baseline="30000" dirty="0"/>
            <a:t>th</a:t>
          </a:r>
          <a:r>
            <a:rPr lang="en-US" sz="2300" b="1" kern="1200" dirty="0"/>
            <a:t> Grade Entry Date): </a:t>
          </a:r>
        </a:p>
        <a:p>
          <a:pPr marL="0" lvl="0" indent="0" algn="ctr" defTabSz="1022350">
            <a:lnSpc>
              <a:spcPct val="90000"/>
            </a:lnSpc>
            <a:spcBef>
              <a:spcPct val="0"/>
            </a:spcBef>
            <a:spcAft>
              <a:spcPct val="35000"/>
            </a:spcAft>
            <a:buNone/>
          </a:pPr>
          <a:r>
            <a:rPr lang="en-US" sz="2300" b="1" kern="1200" dirty="0"/>
            <a:t>8/1/2023</a:t>
          </a:r>
          <a:endParaRPr lang="en-US" sz="2300" kern="1200" dirty="0">
            <a:highlight>
              <a:srgbClr val="FFFF00"/>
            </a:highlight>
          </a:endParaRPr>
        </a:p>
      </dsp:txBody>
      <dsp:txXfrm>
        <a:off x="990972" y="1242"/>
        <a:ext cx="2827501" cy="1696501"/>
      </dsp:txXfrm>
    </dsp:sp>
    <dsp:sp modelId="{2A47552F-77C8-4F4D-A554-8430E44AC2AD}">
      <dsp:nvSpPr>
        <dsp:cNvPr id="0" name=""/>
        <dsp:cNvSpPr/>
      </dsp:nvSpPr>
      <dsp:spPr>
        <a:xfrm>
          <a:off x="4101224" y="1242"/>
          <a:ext cx="2827501" cy="1696501"/>
        </a:xfrm>
        <a:prstGeom prst="rect">
          <a:avLst/>
        </a:prstGeom>
        <a:solidFill>
          <a:schemeClr val="accent3">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ctr" defTabSz="1022350">
            <a:lnSpc>
              <a:spcPct val="90000"/>
            </a:lnSpc>
            <a:spcBef>
              <a:spcPct val="0"/>
            </a:spcBef>
            <a:spcAft>
              <a:spcPct val="35000"/>
            </a:spcAft>
            <a:buNone/>
          </a:pPr>
          <a:r>
            <a:rPr lang="en-US" sz="2300" b="1" kern="1200" dirty="0"/>
            <a:t>Graduation Date: 5/19/2027</a:t>
          </a:r>
          <a:endParaRPr lang="en-US" sz="2300" kern="1200" dirty="0"/>
        </a:p>
        <a:p>
          <a:pPr marL="171450" lvl="1" indent="-171450" algn="ctr" defTabSz="800100">
            <a:lnSpc>
              <a:spcPct val="90000"/>
            </a:lnSpc>
            <a:spcBef>
              <a:spcPct val="0"/>
            </a:spcBef>
            <a:spcAft>
              <a:spcPct val="15000"/>
            </a:spcAft>
            <a:buChar char="•"/>
          </a:pPr>
          <a:r>
            <a:rPr lang="en-US" sz="1800" b="1" i="1" kern="1200" dirty="0"/>
            <a:t>Ceremony Date is TBD</a:t>
          </a:r>
          <a:endParaRPr lang="en-US" sz="1800" kern="1200" dirty="0"/>
        </a:p>
      </dsp:txBody>
      <dsp:txXfrm>
        <a:off x="4101224" y="1242"/>
        <a:ext cx="2827501" cy="1696501"/>
      </dsp:txXfrm>
    </dsp:sp>
    <dsp:sp modelId="{48287C2B-D58B-4368-9FEF-B4E100A4F483}">
      <dsp:nvSpPr>
        <dsp:cNvPr id="0" name=""/>
        <dsp:cNvSpPr/>
      </dsp:nvSpPr>
      <dsp:spPr>
        <a:xfrm>
          <a:off x="7211476" y="1242"/>
          <a:ext cx="2827501" cy="1696501"/>
        </a:xfrm>
        <a:prstGeom prst="rect">
          <a:avLst/>
        </a:prstGeom>
        <a:solidFill>
          <a:schemeClr val="accent4">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Size of </a:t>
          </a:r>
        </a:p>
        <a:p>
          <a:pPr marL="0" lvl="0" indent="0" algn="ctr" defTabSz="1022350">
            <a:lnSpc>
              <a:spcPct val="90000"/>
            </a:lnSpc>
            <a:spcBef>
              <a:spcPct val="0"/>
            </a:spcBef>
            <a:spcAft>
              <a:spcPct val="35000"/>
            </a:spcAft>
            <a:buNone/>
          </a:pPr>
          <a:r>
            <a:rPr lang="en-US" sz="2300" b="1" kern="1200" dirty="0"/>
            <a:t>Class of 2027 (approx.):</a:t>
          </a:r>
        </a:p>
        <a:p>
          <a:pPr marL="0" lvl="0" indent="0" algn="ctr" defTabSz="1022350">
            <a:lnSpc>
              <a:spcPct val="90000"/>
            </a:lnSpc>
            <a:spcBef>
              <a:spcPct val="0"/>
            </a:spcBef>
            <a:spcAft>
              <a:spcPct val="35000"/>
            </a:spcAft>
            <a:buNone/>
          </a:pPr>
          <a:r>
            <a:rPr lang="en-US" sz="2300" b="1" kern="1200" dirty="0"/>
            <a:t>425</a:t>
          </a:r>
          <a:endParaRPr lang="en-US" sz="2300" kern="1200" dirty="0">
            <a:highlight>
              <a:srgbClr val="FFFF00"/>
            </a:highlight>
          </a:endParaRPr>
        </a:p>
      </dsp:txBody>
      <dsp:txXfrm>
        <a:off x="7211476" y="1242"/>
        <a:ext cx="2827501" cy="1696501"/>
      </dsp:txXfrm>
    </dsp:sp>
    <dsp:sp modelId="{BB34F019-83A0-4D36-8392-65BC51F62AA2}">
      <dsp:nvSpPr>
        <dsp:cNvPr id="0" name=""/>
        <dsp:cNvSpPr/>
      </dsp:nvSpPr>
      <dsp:spPr>
        <a:xfrm>
          <a:off x="990972" y="1980494"/>
          <a:ext cx="2827501" cy="1696501"/>
        </a:xfrm>
        <a:prstGeom prst="rect">
          <a:avLst/>
        </a:prstGeom>
        <a:solidFill>
          <a:schemeClr val="accent5">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Class Rank Reporting</a:t>
          </a:r>
          <a:endParaRPr lang="en-US" sz="2100" kern="1200" dirty="0"/>
        </a:p>
        <a:p>
          <a:pPr marL="0" lvl="0" indent="0" algn="ctr" defTabSz="933450">
            <a:lnSpc>
              <a:spcPct val="90000"/>
            </a:lnSpc>
            <a:spcBef>
              <a:spcPct val="0"/>
            </a:spcBef>
            <a:spcAft>
              <a:spcPct val="35000"/>
            </a:spcAft>
            <a:buNone/>
          </a:pPr>
          <a:r>
            <a:rPr lang="en-US" sz="2300" b="1" kern="1200" dirty="0"/>
            <a:t>None</a:t>
          </a:r>
        </a:p>
        <a:p>
          <a:pPr marL="0" lvl="0" indent="0" algn="ctr" defTabSz="933450">
            <a:lnSpc>
              <a:spcPct val="90000"/>
            </a:lnSpc>
            <a:spcBef>
              <a:spcPct val="0"/>
            </a:spcBef>
            <a:spcAft>
              <a:spcPct val="35000"/>
            </a:spcAft>
            <a:buNone/>
          </a:pPr>
          <a:r>
            <a:rPr lang="en-US" sz="2300" i="1" kern="1200" dirty="0"/>
            <a:t>(CCSD does not rank) </a:t>
          </a:r>
        </a:p>
      </dsp:txBody>
      <dsp:txXfrm>
        <a:off x="990972" y="1980494"/>
        <a:ext cx="2827501" cy="1696501"/>
      </dsp:txXfrm>
    </dsp:sp>
    <dsp:sp modelId="{126E0FD1-FCC7-4A8F-9CE5-7ADDCA251AB3}">
      <dsp:nvSpPr>
        <dsp:cNvPr id="0" name=""/>
        <dsp:cNvSpPr/>
      </dsp:nvSpPr>
      <dsp:spPr>
        <a:xfrm>
          <a:off x="4101224" y="1980494"/>
          <a:ext cx="2827501" cy="1696501"/>
        </a:xfrm>
        <a:prstGeom prst="rect">
          <a:avLst/>
        </a:prstGeom>
        <a:solidFill>
          <a:schemeClr val="accent6">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dirty="0"/>
            <a:t>GPA Scale: 4.0</a:t>
          </a:r>
          <a:endParaRPr lang="en-US" sz="2300" kern="1200" dirty="0"/>
        </a:p>
        <a:p>
          <a:pPr marL="171450" lvl="1" indent="-171450" algn="l" defTabSz="800100">
            <a:lnSpc>
              <a:spcPct val="90000"/>
            </a:lnSpc>
            <a:spcBef>
              <a:spcPct val="0"/>
            </a:spcBef>
            <a:spcAft>
              <a:spcPct val="15000"/>
            </a:spcAft>
            <a:buChar char="•"/>
          </a:pPr>
          <a:r>
            <a:rPr lang="en-US" sz="1800" b="1" kern="1200" dirty="0"/>
            <a:t>Report your “Cumulative Weighted GPA” unless instructed differently</a:t>
          </a:r>
          <a:endParaRPr lang="en-US" sz="1800" kern="1200" dirty="0"/>
        </a:p>
      </dsp:txBody>
      <dsp:txXfrm>
        <a:off x="4101224" y="1980494"/>
        <a:ext cx="2827501" cy="1696501"/>
      </dsp:txXfrm>
    </dsp:sp>
    <dsp:sp modelId="{41E622C1-DA54-439D-927E-028630B609FB}">
      <dsp:nvSpPr>
        <dsp:cNvPr id="0" name=""/>
        <dsp:cNvSpPr/>
      </dsp:nvSpPr>
      <dsp:spPr>
        <a:xfrm>
          <a:off x="7211476" y="1980494"/>
          <a:ext cx="2827501" cy="1696501"/>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Grading Scale (if asked): </a:t>
          </a:r>
        </a:p>
        <a:p>
          <a:pPr marL="0" lvl="0" indent="0" algn="ctr" defTabSz="1022350">
            <a:lnSpc>
              <a:spcPct val="90000"/>
            </a:lnSpc>
            <a:spcBef>
              <a:spcPct val="0"/>
            </a:spcBef>
            <a:spcAft>
              <a:spcPct val="35000"/>
            </a:spcAft>
            <a:buNone/>
          </a:pPr>
          <a:r>
            <a:rPr lang="en-US" sz="2300" b="1" kern="1200" dirty="0"/>
            <a:t>1-100</a:t>
          </a:r>
          <a:endParaRPr lang="en-US" sz="2300" kern="1200" dirty="0"/>
        </a:p>
      </dsp:txBody>
      <dsp:txXfrm>
        <a:off x="7211476" y="1980494"/>
        <a:ext cx="2827501" cy="16965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1A672-1998-4E27-9674-46B2F5797775}">
      <dsp:nvSpPr>
        <dsp:cNvPr id="0" name=""/>
        <dsp:cNvSpPr/>
      </dsp:nvSpPr>
      <dsp:spPr>
        <a:xfrm>
          <a:off x="3446" y="159477"/>
          <a:ext cx="3360687" cy="518400"/>
        </a:xfrm>
        <a:prstGeom prst="rect">
          <a:avLst/>
        </a:prstGeom>
        <a:solidFill>
          <a:schemeClr val="accent2">
            <a:hueOff val="0"/>
            <a:satOff val="0"/>
            <a:lumOff val="0"/>
            <a:alphaOff val="0"/>
          </a:schemeClr>
        </a:solidFill>
        <a:ln w="2222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Course Levels</a:t>
          </a:r>
          <a:endParaRPr lang="en-US" sz="1800" kern="1200" dirty="0"/>
        </a:p>
      </dsp:txBody>
      <dsp:txXfrm>
        <a:off x="3446" y="159477"/>
        <a:ext cx="3360687" cy="518400"/>
      </dsp:txXfrm>
    </dsp:sp>
    <dsp:sp modelId="{2817C0BF-548F-4053-9C97-BC8FFA6F2726}">
      <dsp:nvSpPr>
        <dsp:cNvPr id="0" name=""/>
        <dsp:cNvSpPr/>
      </dsp:nvSpPr>
      <dsp:spPr>
        <a:xfrm>
          <a:off x="3446" y="677877"/>
          <a:ext cx="3360687" cy="3437083"/>
        </a:xfrm>
        <a:prstGeom prst="rect">
          <a:avLst/>
        </a:prstGeom>
        <a:solidFill>
          <a:schemeClr val="accent2">
            <a:tint val="40000"/>
            <a:alpha val="90000"/>
            <a:hueOff val="0"/>
            <a:satOff val="0"/>
            <a:lumOff val="0"/>
            <a:alphaOff val="0"/>
          </a:schemeClr>
        </a:solidFill>
        <a:ln w="2222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b="1" kern="1200" dirty="0"/>
            <a:t>Regular/Standard or College Prep </a:t>
          </a:r>
          <a:r>
            <a:rPr lang="en-US" sz="2100" b="0" kern="1200" dirty="0"/>
            <a:t>(just be consistent)</a:t>
          </a:r>
        </a:p>
        <a:p>
          <a:pPr marL="228600" lvl="1" indent="-228600" algn="l" defTabSz="933450">
            <a:lnSpc>
              <a:spcPct val="90000"/>
            </a:lnSpc>
            <a:spcBef>
              <a:spcPct val="0"/>
            </a:spcBef>
            <a:spcAft>
              <a:spcPct val="15000"/>
            </a:spcAft>
            <a:buChar char="•"/>
          </a:pPr>
          <a:r>
            <a:rPr lang="en-US" sz="2100" b="1" kern="1200" dirty="0"/>
            <a:t>Honors/H</a:t>
          </a:r>
          <a:endParaRPr lang="en-US" sz="2100" kern="1200" dirty="0"/>
        </a:p>
        <a:p>
          <a:pPr marL="342900" lvl="2" indent="-171450" algn="l" defTabSz="800100">
            <a:lnSpc>
              <a:spcPct val="90000"/>
            </a:lnSpc>
            <a:spcBef>
              <a:spcPct val="0"/>
            </a:spcBef>
            <a:spcAft>
              <a:spcPct val="15000"/>
            </a:spcAft>
            <a:buChar char="•"/>
          </a:pPr>
          <a:r>
            <a:rPr lang="en-US" sz="1800" b="0" kern="1200" dirty="0"/>
            <a:t>Accel. Alg/Geom &amp;/or Accel. Geom/Adv Alg</a:t>
          </a:r>
          <a:endParaRPr lang="en-US" sz="2000" b="0" kern="1200" dirty="0"/>
        </a:p>
        <a:p>
          <a:pPr marL="228600" lvl="1" indent="-228600" algn="l" defTabSz="933450">
            <a:lnSpc>
              <a:spcPct val="90000"/>
            </a:lnSpc>
            <a:spcBef>
              <a:spcPct val="0"/>
            </a:spcBef>
            <a:spcAft>
              <a:spcPct val="15000"/>
            </a:spcAft>
            <a:buChar char="•"/>
          </a:pPr>
          <a:r>
            <a:rPr lang="en-US" sz="2100" b="1" kern="1200" dirty="0"/>
            <a:t>AP</a:t>
          </a:r>
          <a:endParaRPr lang="en-US" sz="2100" kern="1200" dirty="0"/>
        </a:p>
        <a:p>
          <a:pPr marL="228600" lvl="1" indent="-228600" algn="l" defTabSz="933450">
            <a:lnSpc>
              <a:spcPct val="90000"/>
            </a:lnSpc>
            <a:spcBef>
              <a:spcPct val="0"/>
            </a:spcBef>
            <a:spcAft>
              <a:spcPct val="15000"/>
            </a:spcAft>
            <a:buChar char="•"/>
          </a:pPr>
          <a:r>
            <a:rPr lang="en-US" sz="2100" b="1" kern="1200" dirty="0"/>
            <a:t>Dual Enrollment</a:t>
          </a:r>
          <a:endParaRPr lang="en-US" sz="2100" kern="1200" dirty="0"/>
        </a:p>
      </dsp:txBody>
      <dsp:txXfrm>
        <a:off x="3446" y="677877"/>
        <a:ext cx="3360687" cy="3437083"/>
      </dsp:txXfrm>
    </dsp:sp>
    <dsp:sp modelId="{B13A56E2-DDEB-43A5-BB8D-FD85D551ED10}">
      <dsp:nvSpPr>
        <dsp:cNvPr id="0" name=""/>
        <dsp:cNvSpPr/>
      </dsp:nvSpPr>
      <dsp:spPr>
        <a:xfrm>
          <a:off x="3834631" y="159477"/>
          <a:ext cx="3360687" cy="518400"/>
        </a:xfrm>
        <a:prstGeom prst="rect">
          <a:avLst/>
        </a:prstGeom>
        <a:solidFill>
          <a:schemeClr val="accent3">
            <a:hueOff val="0"/>
            <a:satOff val="0"/>
            <a:lumOff val="0"/>
            <a:alphaOff val="0"/>
          </a:schemeClr>
        </a:solidFill>
        <a:ln w="2222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Schedule</a:t>
          </a:r>
          <a:endParaRPr lang="en-US" sz="1800" kern="1200" dirty="0"/>
        </a:p>
      </dsp:txBody>
      <dsp:txXfrm>
        <a:off x="3834631" y="159477"/>
        <a:ext cx="3360687" cy="518400"/>
      </dsp:txXfrm>
    </dsp:sp>
    <dsp:sp modelId="{311C18C8-A86D-40B9-BB6D-5A4DD012D36E}">
      <dsp:nvSpPr>
        <dsp:cNvPr id="0" name=""/>
        <dsp:cNvSpPr/>
      </dsp:nvSpPr>
      <dsp:spPr>
        <a:xfrm>
          <a:off x="3834631" y="677877"/>
          <a:ext cx="3360687" cy="3437083"/>
        </a:xfrm>
        <a:prstGeom prst="rect">
          <a:avLst/>
        </a:prstGeom>
        <a:solidFill>
          <a:schemeClr val="accent3">
            <a:tint val="40000"/>
            <a:alpha val="90000"/>
            <a:hueOff val="0"/>
            <a:satOff val="0"/>
            <a:lumOff val="0"/>
            <a:alphaOff val="0"/>
          </a:schemeClr>
        </a:solidFill>
        <a:ln w="22225"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u="sng" kern="1200" dirty="0"/>
            <a:t>Semester </a:t>
          </a:r>
          <a:r>
            <a:rPr lang="en-US" sz="1800" b="1" kern="1200" dirty="0"/>
            <a:t>Schedule</a:t>
          </a:r>
          <a:endParaRPr lang="en-US" sz="1800" kern="1200" dirty="0"/>
        </a:p>
        <a:p>
          <a:pPr marL="171450" lvl="1" indent="-171450" algn="l" defTabSz="800100">
            <a:lnSpc>
              <a:spcPct val="90000"/>
            </a:lnSpc>
            <a:spcBef>
              <a:spcPct val="0"/>
            </a:spcBef>
            <a:spcAft>
              <a:spcPct val="15000"/>
            </a:spcAft>
            <a:buChar char="•"/>
          </a:pPr>
          <a:r>
            <a:rPr lang="en-US" sz="1800" b="1" kern="1200" dirty="0"/>
            <a:t>Most classes are </a:t>
          </a:r>
          <a:r>
            <a:rPr lang="en-US" sz="1800" b="1" u="sng" kern="1200" dirty="0"/>
            <a:t>full-year</a:t>
          </a:r>
          <a:endParaRPr lang="en-US" sz="1800" u="sng" kern="1200" dirty="0"/>
        </a:p>
        <a:p>
          <a:pPr marL="171450" lvl="1" indent="-171450" algn="l" defTabSz="800100">
            <a:lnSpc>
              <a:spcPct val="90000"/>
            </a:lnSpc>
            <a:spcBef>
              <a:spcPct val="0"/>
            </a:spcBef>
            <a:spcAft>
              <a:spcPct val="15000"/>
            </a:spcAft>
            <a:buChar char="•"/>
          </a:pPr>
          <a:r>
            <a:rPr lang="en-US" sz="1800" b="1" kern="1200" dirty="0"/>
            <a:t>Some are first semester/second semester</a:t>
          </a:r>
          <a:endParaRPr lang="en-US" sz="1800" kern="1200" dirty="0"/>
        </a:p>
        <a:p>
          <a:pPr marL="342900" lvl="2" indent="-171450" algn="l" defTabSz="800100">
            <a:lnSpc>
              <a:spcPct val="90000"/>
            </a:lnSpc>
            <a:spcBef>
              <a:spcPct val="0"/>
            </a:spcBef>
            <a:spcAft>
              <a:spcPct val="15000"/>
            </a:spcAft>
            <a:buChar char="•"/>
          </a:pPr>
          <a:r>
            <a:rPr lang="en-US" sz="1800" b="0" kern="1200" dirty="0"/>
            <a:t>Gov/Econ, Health/Pers Fit Psych/Soc</a:t>
          </a:r>
        </a:p>
        <a:p>
          <a:pPr marL="171450" lvl="1" indent="-171450" algn="l" defTabSz="800100">
            <a:lnSpc>
              <a:spcPct val="90000"/>
            </a:lnSpc>
            <a:spcBef>
              <a:spcPct val="0"/>
            </a:spcBef>
            <a:spcAft>
              <a:spcPct val="15000"/>
            </a:spcAft>
            <a:buChar char="•"/>
          </a:pPr>
          <a:r>
            <a:rPr lang="en-US" sz="1800" b="1" kern="1200" dirty="0"/>
            <a:t>Grades are reported each semester:</a:t>
          </a:r>
          <a:endParaRPr lang="en-US" sz="1800" kern="1200" dirty="0"/>
        </a:p>
        <a:p>
          <a:pPr marL="342900" lvl="2" indent="-171450" algn="l" defTabSz="800100">
            <a:lnSpc>
              <a:spcPct val="90000"/>
            </a:lnSpc>
            <a:spcBef>
              <a:spcPct val="0"/>
            </a:spcBef>
            <a:spcAft>
              <a:spcPct val="15000"/>
            </a:spcAft>
            <a:buChar char="•"/>
          </a:pPr>
          <a:r>
            <a:rPr lang="en-US" sz="1800" b="0" kern="1200" dirty="0"/>
            <a:t>S1 (Fall) – “A” classes</a:t>
          </a:r>
        </a:p>
        <a:p>
          <a:pPr marL="342900" lvl="2" indent="-171450" algn="l" defTabSz="800100">
            <a:lnSpc>
              <a:spcPct val="90000"/>
            </a:lnSpc>
            <a:spcBef>
              <a:spcPct val="0"/>
            </a:spcBef>
            <a:spcAft>
              <a:spcPct val="15000"/>
            </a:spcAft>
            <a:buChar char="•"/>
          </a:pPr>
          <a:r>
            <a:rPr lang="en-US" sz="1800" b="0" kern="1200" dirty="0"/>
            <a:t>S2 (Spring) – “B” classes</a:t>
          </a:r>
        </a:p>
        <a:p>
          <a:pPr marL="342900" lvl="2" indent="-171450" algn="l" defTabSz="800100">
            <a:lnSpc>
              <a:spcPct val="90000"/>
            </a:lnSpc>
            <a:spcBef>
              <a:spcPct val="0"/>
            </a:spcBef>
            <a:spcAft>
              <a:spcPct val="15000"/>
            </a:spcAft>
            <a:buChar char="•"/>
          </a:pPr>
          <a:r>
            <a:rPr lang="en-US" sz="1800" b="1" kern="1200" dirty="0"/>
            <a:t>Most classes are 0.5 credit each semester</a:t>
          </a:r>
        </a:p>
      </dsp:txBody>
      <dsp:txXfrm>
        <a:off x="3834631" y="677877"/>
        <a:ext cx="3360687" cy="3437083"/>
      </dsp:txXfrm>
    </dsp:sp>
    <dsp:sp modelId="{AEF7A938-FAEF-4F65-8252-35BEEEF4F553}">
      <dsp:nvSpPr>
        <dsp:cNvPr id="0" name=""/>
        <dsp:cNvSpPr/>
      </dsp:nvSpPr>
      <dsp:spPr>
        <a:xfrm>
          <a:off x="7665815" y="159477"/>
          <a:ext cx="3360687" cy="518400"/>
        </a:xfrm>
        <a:prstGeom prst="rect">
          <a:avLst/>
        </a:prstGeom>
        <a:solidFill>
          <a:schemeClr val="accent4">
            <a:hueOff val="0"/>
            <a:satOff val="0"/>
            <a:lumOff val="0"/>
            <a:alphaOff val="0"/>
          </a:schemeClr>
        </a:solidFill>
        <a:ln w="2222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Self-reporting of grades </a:t>
          </a:r>
          <a:endParaRPr lang="en-US" sz="1800" kern="1200" dirty="0"/>
        </a:p>
      </dsp:txBody>
      <dsp:txXfrm>
        <a:off x="7665815" y="159477"/>
        <a:ext cx="3360687" cy="518400"/>
      </dsp:txXfrm>
    </dsp:sp>
    <dsp:sp modelId="{512BE6EB-9A0A-4313-86DE-B73D8C0C9EC4}">
      <dsp:nvSpPr>
        <dsp:cNvPr id="0" name=""/>
        <dsp:cNvSpPr/>
      </dsp:nvSpPr>
      <dsp:spPr>
        <a:xfrm>
          <a:off x="7665815" y="677877"/>
          <a:ext cx="3360687" cy="3437083"/>
        </a:xfrm>
        <a:prstGeom prst="rect">
          <a:avLst/>
        </a:prstGeom>
        <a:solidFill>
          <a:schemeClr val="accent4">
            <a:tint val="40000"/>
            <a:alpha val="90000"/>
            <a:hueOff val="0"/>
            <a:satOff val="0"/>
            <a:lumOff val="0"/>
            <a:alphaOff val="0"/>
          </a:schemeClr>
        </a:solidFill>
        <a:ln w="2222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a:t>Refer to your unofficial transcript (you have 2 copies!)</a:t>
          </a:r>
          <a:endParaRPr lang="en-US" sz="1800" kern="1200" dirty="0"/>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b="1" kern="1200" dirty="0"/>
            <a:t>We do NOT average the two for a “Final” grade so </a:t>
          </a:r>
          <a:r>
            <a:rPr lang="en-US" sz="1800" b="1" u="sng" kern="1200" dirty="0"/>
            <a:t>list every course and grade separately</a:t>
          </a:r>
          <a:endParaRPr lang="en-US" sz="1800" u="sng" kern="1200" dirty="0"/>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b="1" kern="1200" dirty="0"/>
            <a:t>Copy courses/grades EXACTLY as you see them</a:t>
          </a:r>
          <a:endParaRPr lang="en-US" sz="1800" kern="1200" dirty="0"/>
        </a:p>
      </dsp:txBody>
      <dsp:txXfrm>
        <a:off x="7665815" y="677877"/>
        <a:ext cx="3360687" cy="34370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DBC5F-7F00-4284-AFCA-01DAEB863B68}">
      <dsp:nvSpPr>
        <dsp:cNvPr id="0" name=""/>
        <dsp:cNvSpPr/>
      </dsp:nvSpPr>
      <dsp:spPr>
        <a:xfrm>
          <a:off x="0" y="13555"/>
          <a:ext cx="6612106" cy="965250"/>
        </a:xfrm>
        <a:prstGeom prst="roundRect">
          <a:avLst/>
        </a:prstGeom>
        <a:gradFill rotWithShape="0">
          <a:gsLst>
            <a:gs pos="0">
              <a:schemeClr val="accent3">
                <a:shade val="80000"/>
                <a:hueOff val="0"/>
                <a:satOff val="0"/>
                <a:lumOff val="0"/>
                <a:alphaOff val="0"/>
                <a:tint val="98000"/>
                <a:lumMod val="110000"/>
              </a:schemeClr>
            </a:gs>
            <a:gs pos="84000">
              <a:schemeClr val="accent3">
                <a:shade val="80000"/>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When you add a college into SchooLinks, </a:t>
          </a:r>
          <a:r>
            <a:rPr lang="en-US" sz="2500" b="1" u="sng" kern="1200" dirty="0"/>
            <a:t>you automatically request your transcript!</a:t>
          </a:r>
          <a:endParaRPr lang="en-US" sz="2500" kern="1200" dirty="0"/>
        </a:p>
      </dsp:txBody>
      <dsp:txXfrm>
        <a:off x="47120" y="60675"/>
        <a:ext cx="6517866" cy="871010"/>
      </dsp:txXfrm>
    </dsp:sp>
    <dsp:sp modelId="{E63AB2B8-2D66-42E0-8772-D2F68E25BED4}">
      <dsp:nvSpPr>
        <dsp:cNvPr id="0" name=""/>
        <dsp:cNvSpPr/>
      </dsp:nvSpPr>
      <dsp:spPr>
        <a:xfrm>
          <a:off x="0" y="1050805"/>
          <a:ext cx="6612106" cy="965250"/>
        </a:xfrm>
        <a:prstGeom prst="roundRect">
          <a:avLst/>
        </a:prstGeom>
        <a:gradFill rotWithShape="0">
          <a:gsLst>
            <a:gs pos="0">
              <a:schemeClr val="accent3">
                <a:shade val="80000"/>
                <a:hueOff val="101045"/>
                <a:satOff val="-7605"/>
                <a:lumOff val="10047"/>
                <a:alphaOff val="0"/>
                <a:tint val="98000"/>
                <a:lumMod val="110000"/>
              </a:schemeClr>
            </a:gs>
            <a:gs pos="84000">
              <a:schemeClr val="accent3">
                <a:shade val="80000"/>
                <a:hueOff val="101045"/>
                <a:satOff val="-7605"/>
                <a:lumOff val="10047"/>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It shows up as </a:t>
          </a:r>
          <a:r>
            <a:rPr lang="en-US" sz="2500" b="1" kern="1200"/>
            <a:t>“School Report” </a:t>
          </a:r>
          <a:r>
            <a:rPr lang="en-US" sz="2500" kern="1200"/>
            <a:t>in SchooLinks under Counselor Documents</a:t>
          </a:r>
        </a:p>
      </dsp:txBody>
      <dsp:txXfrm>
        <a:off x="47120" y="1097925"/>
        <a:ext cx="6517866" cy="871010"/>
      </dsp:txXfrm>
    </dsp:sp>
    <dsp:sp modelId="{6AC3229D-3F3A-417E-BEAE-DA81EF21392C}">
      <dsp:nvSpPr>
        <dsp:cNvPr id="0" name=""/>
        <dsp:cNvSpPr/>
      </dsp:nvSpPr>
      <dsp:spPr>
        <a:xfrm>
          <a:off x="0" y="2088055"/>
          <a:ext cx="6612106" cy="965250"/>
        </a:xfrm>
        <a:prstGeom prst="roundRect">
          <a:avLst/>
        </a:prstGeom>
        <a:gradFill rotWithShape="0">
          <a:gsLst>
            <a:gs pos="0">
              <a:schemeClr val="accent3">
                <a:shade val="80000"/>
                <a:hueOff val="202090"/>
                <a:satOff val="-15210"/>
                <a:lumOff val="20095"/>
                <a:alphaOff val="0"/>
                <a:tint val="98000"/>
                <a:lumMod val="110000"/>
              </a:schemeClr>
            </a:gs>
            <a:gs pos="84000">
              <a:schemeClr val="accent3">
                <a:shade val="80000"/>
                <a:hueOff val="202090"/>
                <a:satOff val="-15210"/>
                <a:lumOff val="20095"/>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The School Report is made up of 3 things:</a:t>
          </a:r>
        </a:p>
      </dsp:txBody>
      <dsp:txXfrm>
        <a:off x="47120" y="2135175"/>
        <a:ext cx="6517866" cy="871010"/>
      </dsp:txXfrm>
    </dsp:sp>
    <dsp:sp modelId="{927FA694-BD00-4D7F-9217-EE68357979BC}">
      <dsp:nvSpPr>
        <dsp:cNvPr id="0" name=""/>
        <dsp:cNvSpPr/>
      </dsp:nvSpPr>
      <dsp:spPr>
        <a:xfrm>
          <a:off x="0" y="3053305"/>
          <a:ext cx="6612106" cy="983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934" tIns="31750" rIns="177800" bIns="31750" numCol="1" spcCol="1270" anchor="t" anchorCtr="0">
          <a:noAutofit/>
        </a:bodyPr>
        <a:lstStyle/>
        <a:p>
          <a:pPr marL="228600" lvl="1" indent="-228600" algn="l" defTabSz="889000">
            <a:lnSpc>
              <a:spcPct val="90000"/>
            </a:lnSpc>
            <a:spcBef>
              <a:spcPct val="0"/>
            </a:spcBef>
            <a:spcAft>
              <a:spcPct val="20000"/>
            </a:spcAft>
            <a:buFont typeface="+mj-lt"/>
            <a:buAutoNum type="arabicPeriod"/>
          </a:pPr>
          <a:r>
            <a:rPr lang="en-US" sz="2000" kern="1200" dirty="0"/>
            <a:t> “School Report” cover sheet</a:t>
          </a:r>
        </a:p>
        <a:p>
          <a:pPr marL="228600" lvl="1" indent="-228600" algn="l" defTabSz="889000">
            <a:lnSpc>
              <a:spcPct val="90000"/>
            </a:lnSpc>
            <a:spcBef>
              <a:spcPct val="0"/>
            </a:spcBef>
            <a:spcAft>
              <a:spcPct val="20000"/>
            </a:spcAft>
            <a:buFont typeface="+mj-lt"/>
            <a:buAutoNum type="arabicPeriod"/>
          </a:pPr>
          <a:r>
            <a:rPr lang="en-US" sz="2000" kern="1200" dirty="0"/>
            <a:t> Your “Official Transcript”</a:t>
          </a:r>
        </a:p>
        <a:p>
          <a:pPr marL="228600" lvl="1" indent="-228600" algn="l" defTabSz="889000">
            <a:lnSpc>
              <a:spcPct val="90000"/>
            </a:lnSpc>
            <a:spcBef>
              <a:spcPct val="0"/>
            </a:spcBef>
            <a:spcAft>
              <a:spcPct val="20000"/>
            </a:spcAft>
            <a:buFont typeface="+mj-lt"/>
            <a:buAutoNum type="arabicPeriod"/>
          </a:pPr>
          <a:r>
            <a:rPr lang="en-US" sz="2000" kern="1200" dirty="0"/>
            <a:t> A Pope School Profile</a:t>
          </a:r>
        </a:p>
      </dsp:txBody>
      <dsp:txXfrm>
        <a:off x="0" y="3053305"/>
        <a:ext cx="6612106" cy="983250"/>
      </dsp:txXfrm>
    </dsp:sp>
    <dsp:sp modelId="{D9B6EFEB-312B-4C5B-B0E8-ED9AA4058064}">
      <dsp:nvSpPr>
        <dsp:cNvPr id="0" name=""/>
        <dsp:cNvSpPr/>
      </dsp:nvSpPr>
      <dsp:spPr>
        <a:xfrm>
          <a:off x="0" y="4036555"/>
          <a:ext cx="6612106" cy="965250"/>
        </a:xfrm>
        <a:prstGeom prst="roundRect">
          <a:avLst/>
        </a:prstGeom>
        <a:gradFill rotWithShape="0">
          <a:gsLst>
            <a:gs pos="0">
              <a:schemeClr val="accent3">
                <a:shade val="80000"/>
                <a:hueOff val="303135"/>
                <a:satOff val="-22815"/>
                <a:lumOff val="30142"/>
                <a:alphaOff val="0"/>
                <a:tint val="98000"/>
                <a:lumMod val="110000"/>
              </a:schemeClr>
            </a:gs>
            <a:gs pos="84000">
              <a:schemeClr val="accent3">
                <a:shade val="80000"/>
                <a:hueOff val="303135"/>
                <a:satOff val="-22815"/>
                <a:lumOff val="30142"/>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Keep up with submission status of these documents in SchooLinks!</a:t>
          </a:r>
        </a:p>
      </dsp:txBody>
      <dsp:txXfrm>
        <a:off x="47120" y="4083675"/>
        <a:ext cx="6517866" cy="8710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D3A85-4308-4EDE-8745-F1DA390A3F04}">
      <dsp:nvSpPr>
        <dsp:cNvPr id="0" name=""/>
        <dsp:cNvSpPr/>
      </dsp:nvSpPr>
      <dsp:spPr>
        <a:xfrm>
          <a:off x="0" y="2299"/>
          <a:ext cx="7012370" cy="0"/>
        </a:xfrm>
        <a:prstGeom prst="line">
          <a:avLst/>
        </a:prstGeom>
        <a:gradFill rotWithShape="0">
          <a:gsLst>
            <a:gs pos="0">
              <a:schemeClr val="accent4">
                <a:hueOff val="0"/>
                <a:satOff val="0"/>
                <a:lumOff val="0"/>
                <a:alphaOff val="0"/>
                <a:tint val="98000"/>
                <a:lumMod val="110000"/>
              </a:schemeClr>
            </a:gs>
            <a:gs pos="84000">
              <a:schemeClr val="accent4">
                <a:hueOff val="0"/>
                <a:satOff val="0"/>
                <a:lumOff val="0"/>
                <a:alphaOff val="0"/>
                <a:shade val="90000"/>
                <a:lumMod val="88000"/>
              </a:schemeClr>
            </a:gs>
          </a:gsLst>
          <a:lin ang="5400000" scaled="0"/>
        </a:gradFill>
        <a:ln w="12700" cap="rnd" cmpd="sng" algn="ctr">
          <a:solidFill>
            <a:schemeClr val="accent4">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661243F2-C64A-4655-89A0-97B354D0F1D2}">
      <dsp:nvSpPr>
        <dsp:cNvPr id="0" name=""/>
        <dsp:cNvSpPr/>
      </dsp:nvSpPr>
      <dsp:spPr>
        <a:xfrm>
          <a:off x="0" y="2299"/>
          <a:ext cx="7012370" cy="156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NO!! </a:t>
          </a:r>
          <a:endParaRPr lang="en-US" sz="3600" kern="1200"/>
        </a:p>
      </dsp:txBody>
      <dsp:txXfrm>
        <a:off x="0" y="2299"/>
        <a:ext cx="7012370" cy="1568177"/>
      </dsp:txXfrm>
    </dsp:sp>
    <dsp:sp modelId="{F2F4B13C-71E4-4F48-B294-E9866A829519}">
      <dsp:nvSpPr>
        <dsp:cNvPr id="0" name=""/>
        <dsp:cNvSpPr/>
      </dsp:nvSpPr>
      <dsp:spPr>
        <a:xfrm>
          <a:off x="0" y="1570476"/>
          <a:ext cx="7012370" cy="0"/>
        </a:xfrm>
        <a:prstGeom prst="line">
          <a:avLst/>
        </a:prstGeom>
        <a:gradFill rotWithShape="0">
          <a:gsLst>
            <a:gs pos="0">
              <a:schemeClr val="accent4">
                <a:hueOff val="0"/>
                <a:satOff val="0"/>
                <a:lumOff val="0"/>
                <a:alphaOff val="0"/>
                <a:tint val="98000"/>
                <a:lumMod val="110000"/>
              </a:schemeClr>
            </a:gs>
            <a:gs pos="84000">
              <a:schemeClr val="accent4">
                <a:hueOff val="0"/>
                <a:satOff val="0"/>
                <a:lumOff val="0"/>
                <a:alphaOff val="0"/>
                <a:shade val="90000"/>
                <a:lumMod val="88000"/>
              </a:schemeClr>
            </a:gs>
          </a:gsLst>
          <a:lin ang="5400000" scaled="0"/>
        </a:gradFill>
        <a:ln w="12700" cap="rnd" cmpd="sng" algn="ctr">
          <a:solidFill>
            <a:schemeClr val="accent4">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97D5301A-5F46-4B78-B4DE-D3D859F2B32C}">
      <dsp:nvSpPr>
        <dsp:cNvPr id="0" name=""/>
        <dsp:cNvSpPr/>
      </dsp:nvSpPr>
      <dsp:spPr>
        <a:xfrm>
          <a:off x="0" y="1570476"/>
          <a:ext cx="7012370" cy="156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Take your time with each application</a:t>
          </a:r>
          <a:endParaRPr lang="en-US" sz="3600" kern="1200"/>
        </a:p>
      </dsp:txBody>
      <dsp:txXfrm>
        <a:off x="0" y="1570476"/>
        <a:ext cx="7012370" cy="1568177"/>
      </dsp:txXfrm>
    </dsp:sp>
    <dsp:sp modelId="{80C2695E-C803-4EB5-BD16-D5182BBAC3CD}">
      <dsp:nvSpPr>
        <dsp:cNvPr id="0" name=""/>
        <dsp:cNvSpPr/>
      </dsp:nvSpPr>
      <dsp:spPr>
        <a:xfrm>
          <a:off x="0" y="3138654"/>
          <a:ext cx="7012370" cy="0"/>
        </a:xfrm>
        <a:prstGeom prst="line">
          <a:avLst/>
        </a:prstGeom>
        <a:gradFill rotWithShape="0">
          <a:gsLst>
            <a:gs pos="0">
              <a:schemeClr val="accent4">
                <a:hueOff val="0"/>
                <a:satOff val="0"/>
                <a:lumOff val="0"/>
                <a:alphaOff val="0"/>
                <a:tint val="98000"/>
                <a:lumMod val="110000"/>
              </a:schemeClr>
            </a:gs>
            <a:gs pos="84000">
              <a:schemeClr val="accent4">
                <a:hueOff val="0"/>
                <a:satOff val="0"/>
                <a:lumOff val="0"/>
                <a:alphaOff val="0"/>
                <a:shade val="90000"/>
                <a:lumMod val="88000"/>
              </a:schemeClr>
            </a:gs>
          </a:gsLst>
          <a:lin ang="5400000" scaled="0"/>
        </a:gradFill>
        <a:ln w="12700" cap="rnd" cmpd="sng" algn="ctr">
          <a:solidFill>
            <a:schemeClr val="accent4">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479F2E45-D109-4203-BC9F-5702EC708D75}">
      <dsp:nvSpPr>
        <dsp:cNvPr id="0" name=""/>
        <dsp:cNvSpPr/>
      </dsp:nvSpPr>
      <dsp:spPr>
        <a:xfrm>
          <a:off x="0" y="3138654"/>
          <a:ext cx="7012370" cy="1568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dirty="0"/>
            <a:t>Go ahead and submit each app when you complete each one</a:t>
          </a:r>
          <a:endParaRPr lang="en-US" sz="3600" kern="1200" dirty="0"/>
        </a:p>
      </dsp:txBody>
      <dsp:txXfrm>
        <a:off x="0" y="3138654"/>
        <a:ext cx="7012370" cy="15681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04BC1-E396-4B47-B84B-05F55AF54633}">
      <dsp:nvSpPr>
        <dsp:cNvPr id="0" name=""/>
        <dsp:cNvSpPr/>
      </dsp:nvSpPr>
      <dsp:spPr>
        <a:xfrm>
          <a:off x="0" y="0"/>
          <a:ext cx="7012370" cy="0"/>
        </a:xfrm>
        <a:prstGeom prst="line">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w="12700" cap="rnd" cmpd="sng" algn="ctr">
          <a:solidFill>
            <a:schemeClr val="accent2">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04055670-E598-4E3C-AEAA-D0EF7B1C944F}">
      <dsp:nvSpPr>
        <dsp:cNvPr id="0" name=""/>
        <dsp:cNvSpPr/>
      </dsp:nvSpPr>
      <dsp:spPr>
        <a:xfrm>
          <a:off x="0" y="0"/>
          <a:ext cx="7012370" cy="235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b="1" kern="1200"/>
            <a:t>NO – DO NOT WAIT!</a:t>
          </a:r>
          <a:endParaRPr lang="en-US" sz="3800" kern="1200"/>
        </a:p>
      </dsp:txBody>
      <dsp:txXfrm>
        <a:off x="0" y="0"/>
        <a:ext cx="7012370" cy="2354565"/>
      </dsp:txXfrm>
    </dsp:sp>
    <dsp:sp modelId="{7D611A08-1A2C-4009-A137-977BB83B4662}">
      <dsp:nvSpPr>
        <dsp:cNvPr id="0" name=""/>
        <dsp:cNvSpPr/>
      </dsp:nvSpPr>
      <dsp:spPr>
        <a:xfrm>
          <a:off x="0" y="2354565"/>
          <a:ext cx="7012370" cy="0"/>
        </a:xfrm>
        <a:prstGeom prst="line">
          <a:avLst/>
        </a:prstGeom>
        <a:gradFill rotWithShape="0">
          <a:gsLst>
            <a:gs pos="0">
              <a:schemeClr val="accent2">
                <a:hueOff val="1191735"/>
                <a:satOff val="6913"/>
                <a:lumOff val="6864"/>
                <a:alphaOff val="0"/>
                <a:tint val="98000"/>
                <a:lumMod val="110000"/>
              </a:schemeClr>
            </a:gs>
            <a:gs pos="84000">
              <a:schemeClr val="accent2">
                <a:hueOff val="1191735"/>
                <a:satOff val="6913"/>
                <a:lumOff val="6864"/>
                <a:alphaOff val="0"/>
                <a:shade val="90000"/>
                <a:lumMod val="88000"/>
              </a:schemeClr>
            </a:gs>
          </a:gsLst>
          <a:lin ang="5400000" scaled="0"/>
        </a:gradFill>
        <a:ln w="12700" cap="rnd" cmpd="sng" algn="ctr">
          <a:solidFill>
            <a:schemeClr val="accent2">
              <a:hueOff val="1191735"/>
              <a:satOff val="6913"/>
              <a:lumOff val="6864"/>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139B33DE-066B-46AA-BC3C-3F21F7A8A0E2}">
      <dsp:nvSpPr>
        <dsp:cNvPr id="0" name=""/>
        <dsp:cNvSpPr/>
      </dsp:nvSpPr>
      <dsp:spPr>
        <a:xfrm>
          <a:off x="0" y="2354565"/>
          <a:ext cx="7012370" cy="235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Submit your application and the other pieces you’ve requested will be sent as they are completed. </a:t>
          </a:r>
        </a:p>
      </dsp:txBody>
      <dsp:txXfrm>
        <a:off x="0" y="2354565"/>
        <a:ext cx="7012370" cy="23545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CFC379-56E9-4EF4-BFE5-3B8AD8DA7706}">
      <dsp:nvSpPr>
        <dsp:cNvPr id="0" name=""/>
        <dsp:cNvSpPr/>
      </dsp:nvSpPr>
      <dsp:spPr>
        <a:xfrm>
          <a:off x="0" y="574"/>
          <a:ext cx="7012370" cy="0"/>
        </a:xfrm>
        <a:prstGeom prst="line">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w="12700" cap="rnd" cmpd="sng" algn="ctr">
          <a:solidFill>
            <a:schemeClr val="accent2">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26E235F8-4D40-4159-BDD2-DD111141A777}">
      <dsp:nvSpPr>
        <dsp:cNvPr id="0" name=""/>
        <dsp:cNvSpPr/>
      </dsp:nvSpPr>
      <dsp:spPr>
        <a:xfrm>
          <a:off x="0" y="574"/>
          <a:ext cx="7012370" cy="941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Pause. Take a deep breath.</a:t>
          </a:r>
        </a:p>
      </dsp:txBody>
      <dsp:txXfrm>
        <a:off x="0" y="574"/>
        <a:ext cx="7012370" cy="941596"/>
      </dsp:txXfrm>
    </dsp:sp>
    <dsp:sp modelId="{1B0C0AC6-6E8D-4F34-9859-F7DE419602E9}">
      <dsp:nvSpPr>
        <dsp:cNvPr id="0" name=""/>
        <dsp:cNvSpPr/>
      </dsp:nvSpPr>
      <dsp:spPr>
        <a:xfrm>
          <a:off x="0" y="942171"/>
          <a:ext cx="7012370" cy="0"/>
        </a:xfrm>
        <a:prstGeom prst="line">
          <a:avLst/>
        </a:prstGeom>
        <a:gradFill rotWithShape="0">
          <a:gsLst>
            <a:gs pos="0">
              <a:schemeClr val="accent2">
                <a:hueOff val="297934"/>
                <a:satOff val="1728"/>
                <a:lumOff val="1716"/>
                <a:alphaOff val="0"/>
                <a:tint val="98000"/>
                <a:lumMod val="110000"/>
              </a:schemeClr>
            </a:gs>
            <a:gs pos="84000">
              <a:schemeClr val="accent2">
                <a:hueOff val="297934"/>
                <a:satOff val="1728"/>
                <a:lumOff val="1716"/>
                <a:alphaOff val="0"/>
                <a:shade val="90000"/>
                <a:lumMod val="88000"/>
              </a:schemeClr>
            </a:gs>
          </a:gsLst>
          <a:lin ang="5400000" scaled="0"/>
        </a:gradFill>
        <a:ln w="12700" cap="rnd" cmpd="sng" algn="ctr">
          <a:solidFill>
            <a:schemeClr val="accent2">
              <a:hueOff val="297934"/>
              <a:satOff val="1728"/>
              <a:lumOff val="1716"/>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45423C23-BABF-4709-AF48-0E0B8F33B7B5}">
      <dsp:nvSpPr>
        <dsp:cNvPr id="0" name=""/>
        <dsp:cNvSpPr/>
      </dsp:nvSpPr>
      <dsp:spPr>
        <a:xfrm>
          <a:off x="0" y="942171"/>
          <a:ext cx="7012370" cy="941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Check the status in SchooLinks – has it been sent and/or downloaded by the college?</a:t>
          </a:r>
        </a:p>
      </dsp:txBody>
      <dsp:txXfrm>
        <a:off x="0" y="942171"/>
        <a:ext cx="7012370" cy="941596"/>
      </dsp:txXfrm>
    </dsp:sp>
    <dsp:sp modelId="{5BF7D82C-5009-4E42-8C3D-CCAF1A421AB8}">
      <dsp:nvSpPr>
        <dsp:cNvPr id="0" name=""/>
        <dsp:cNvSpPr/>
      </dsp:nvSpPr>
      <dsp:spPr>
        <a:xfrm>
          <a:off x="0" y="1883767"/>
          <a:ext cx="7012370" cy="0"/>
        </a:xfrm>
        <a:prstGeom prst="line">
          <a:avLst/>
        </a:prstGeom>
        <a:gradFill rotWithShape="0">
          <a:gsLst>
            <a:gs pos="0">
              <a:schemeClr val="accent2">
                <a:hueOff val="595867"/>
                <a:satOff val="3457"/>
                <a:lumOff val="3432"/>
                <a:alphaOff val="0"/>
                <a:tint val="98000"/>
                <a:lumMod val="110000"/>
              </a:schemeClr>
            </a:gs>
            <a:gs pos="84000">
              <a:schemeClr val="accent2">
                <a:hueOff val="595867"/>
                <a:satOff val="3457"/>
                <a:lumOff val="3432"/>
                <a:alphaOff val="0"/>
                <a:shade val="90000"/>
                <a:lumMod val="88000"/>
              </a:schemeClr>
            </a:gs>
          </a:gsLst>
          <a:lin ang="5400000" scaled="0"/>
        </a:gradFill>
        <a:ln w="12700" cap="rnd" cmpd="sng" algn="ctr">
          <a:solidFill>
            <a:schemeClr val="accent2">
              <a:hueOff val="595867"/>
              <a:satOff val="3457"/>
              <a:lumOff val="3432"/>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2ECAA60D-2F2C-4B95-8576-19D0E1649168}">
      <dsp:nvSpPr>
        <dsp:cNvPr id="0" name=""/>
        <dsp:cNvSpPr/>
      </dsp:nvSpPr>
      <dsp:spPr>
        <a:xfrm>
          <a:off x="0" y="1883767"/>
          <a:ext cx="7012370" cy="941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There could be an </a:t>
          </a:r>
          <a:r>
            <a:rPr lang="en-US" sz="2000" b="1" kern="1200" dirty="0"/>
            <a:t>overlap</a:t>
          </a:r>
          <a:r>
            <a:rPr lang="en-US" sz="2000" kern="1200" dirty="0"/>
            <a:t> of materials received and the notice being sent out (this happens A LOT and freaks people out).</a:t>
          </a:r>
        </a:p>
      </dsp:txBody>
      <dsp:txXfrm>
        <a:off x="0" y="1883767"/>
        <a:ext cx="7012370" cy="941596"/>
      </dsp:txXfrm>
    </dsp:sp>
    <dsp:sp modelId="{C2A64433-43D2-4E53-A368-4D566D785E9E}">
      <dsp:nvSpPr>
        <dsp:cNvPr id="0" name=""/>
        <dsp:cNvSpPr/>
      </dsp:nvSpPr>
      <dsp:spPr>
        <a:xfrm>
          <a:off x="0" y="2825363"/>
          <a:ext cx="7012370" cy="0"/>
        </a:xfrm>
        <a:prstGeom prst="line">
          <a:avLst/>
        </a:prstGeom>
        <a:gradFill rotWithShape="0">
          <a:gsLst>
            <a:gs pos="0">
              <a:schemeClr val="accent2">
                <a:hueOff val="893801"/>
                <a:satOff val="5185"/>
                <a:lumOff val="5148"/>
                <a:alphaOff val="0"/>
                <a:tint val="98000"/>
                <a:lumMod val="110000"/>
              </a:schemeClr>
            </a:gs>
            <a:gs pos="84000">
              <a:schemeClr val="accent2">
                <a:hueOff val="893801"/>
                <a:satOff val="5185"/>
                <a:lumOff val="5148"/>
                <a:alphaOff val="0"/>
                <a:shade val="90000"/>
                <a:lumMod val="88000"/>
              </a:schemeClr>
            </a:gs>
          </a:gsLst>
          <a:lin ang="5400000" scaled="0"/>
        </a:gradFill>
        <a:ln w="12700" cap="rnd" cmpd="sng" algn="ctr">
          <a:solidFill>
            <a:schemeClr val="accent2">
              <a:hueOff val="893801"/>
              <a:satOff val="5185"/>
              <a:lumOff val="5148"/>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C0CFE0E6-440D-4DD4-AE0D-125B7F30B6B2}">
      <dsp:nvSpPr>
        <dsp:cNvPr id="0" name=""/>
        <dsp:cNvSpPr/>
      </dsp:nvSpPr>
      <dsp:spPr>
        <a:xfrm>
          <a:off x="0" y="2825363"/>
          <a:ext cx="7012370" cy="941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Materials simply </a:t>
          </a:r>
          <a:r>
            <a:rPr lang="en-US" sz="2000" b="1" kern="1200" dirty="0"/>
            <a:t>may not be processed yet </a:t>
          </a:r>
          <a:r>
            <a:rPr lang="en-US" sz="2000" kern="1200" dirty="0"/>
            <a:t>or </a:t>
          </a:r>
          <a:r>
            <a:rPr lang="en-US" sz="2000" b="1" kern="1200" dirty="0"/>
            <a:t>updated in your portal</a:t>
          </a:r>
          <a:endParaRPr lang="en-US" sz="2000" kern="1200" dirty="0"/>
        </a:p>
      </dsp:txBody>
      <dsp:txXfrm>
        <a:off x="0" y="2825363"/>
        <a:ext cx="7012370" cy="941596"/>
      </dsp:txXfrm>
    </dsp:sp>
    <dsp:sp modelId="{40342E32-DB5E-4D45-BB11-01E623FB8E32}">
      <dsp:nvSpPr>
        <dsp:cNvPr id="0" name=""/>
        <dsp:cNvSpPr/>
      </dsp:nvSpPr>
      <dsp:spPr>
        <a:xfrm>
          <a:off x="0" y="3766959"/>
          <a:ext cx="7012370" cy="0"/>
        </a:xfrm>
        <a:prstGeom prst="line">
          <a:avLst/>
        </a:prstGeom>
        <a:gradFill rotWithShape="0">
          <a:gsLst>
            <a:gs pos="0">
              <a:schemeClr val="accent2">
                <a:hueOff val="1191735"/>
                <a:satOff val="6913"/>
                <a:lumOff val="6864"/>
                <a:alphaOff val="0"/>
                <a:tint val="98000"/>
                <a:lumMod val="110000"/>
              </a:schemeClr>
            </a:gs>
            <a:gs pos="84000">
              <a:schemeClr val="accent2">
                <a:hueOff val="1191735"/>
                <a:satOff val="6913"/>
                <a:lumOff val="6864"/>
                <a:alphaOff val="0"/>
                <a:shade val="90000"/>
                <a:lumMod val="88000"/>
              </a:schemeClr>
            </a:gs>
          </a:gsLst>
          <a:lin ang="5400000" scaled="0"/>
        </a:gradFill>
        <a:ln w="12700" cap="rnd" cmpd="sng" algn="ctr">
          <a:solidFill>
            <a:schemeClr val="accent2">
              <a:hueOff val="1191735"/>
              <a:satOff val="6913"/>
              <a:lumOff val="6864"/>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4AF0E306-6131-4FE2-A3B2-33787F6F362B}">
      <dsp:nvSpPr>
        <dsp:cNvPr id="0" name=""/>
        <dsp:cNvSpPr/>
      </dsp:nvSpPr>
      <dsp:spPr>
        <a:xfrm>
          <a:off x="0" y="3766959"/>
          <a:ext cx="7012370" cy="941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It can take </a:t>
          </a:r>
          <a:r>
            <a:rPr lang="en-US" sz="2000" b="1" kern="1200"/>
            <a:t>several weeks </a:t>
          </a:r>
          <a:r>
            <a:rPr lang="en-US" sz="2000" kern="1200"/>
            <a:t>for college staff to reconcile your materials with your file. </a:t>
          </a:r>
          <a:r>
            <a:rPr lang="en-US" sz="2000" b="1" u="sng" kern="1200"/>
            <a:t>IT IS NOT INSTANTANEOUS!</a:t>
          </a:r>
          <a:endParaRPr lang="en-US" sz="2000" kern="1200"/>
        </a:p>
      </dsp:txBody>
      <dsp:txXfrm>
        <a:off x="0" y="3766959"/>
        <a:ext cx="7012370" cy="94159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E9ADA-094C-4FCB-89C2-CE459A53DD24}">
      <dsp:nvSpPr>
        <dsp:cNvPr id="0" name=""/>
        <dsp:cNvSpPr/>
      </dsp:nvSpPr>
      <dsp:spPr>
        <a:xfrm>
          <a:off x="0" y="0"/>
          <a:ext cx="7012370" cy="0"/>
        </a:xfrm>
        <a:prstGeom prst="line">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w="12700" cap="rnd" cmpd="sng" algn="ctr">
          <a:solidFill>
            <a:schemeClr val="accent2">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FDF72EA0-4A18-4F5F-AE1C-FCABA12959D1}">
      <dsp:nvSpPr>
        <dsp:cNvPr id="0" name=""/>
        <dsp:cNvSpPr/>
      </dsp:nvSpPr>
      <dsp:spPr>
        <a:xfrm>
          <a:off x="0" y="0"/>
          <a:ext cx="7012370" cy="235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It’s in their Parent SchooLinks account </a:t>
          </a:r>
          <a:r>
            <a:rPr lang="en-US" sz="3800" kern="1200" dirty="0">
              <a:sym typeface="Wingdings" panose="05000000000000000000" pitchFamily="2" charset="2"/>
            </a:rPr>
            <a:t>Guardian To-dos Complete Guardian Form 2026-2027 Parent Brag Sheet</a:t>
          </a:r>
          <a:endParaRPr lang="en-US" sz="3800" kern="1200" dirty="0"/>
        </a:p>
      </dsp:txBody>
      <dsp:txXfrm>
        <a:off x="0" y="0"/>
        <a:ext cx="7012370" cy="2354565"/>
      </dsp:txXfrm>
    </dsp:sp>
    <dsp:sp modelId="{965584FC-AA20-482B-A7DD-2A45C5CD7E87}">
      <dsp:nvSpPr>
        <dsp:cNvPr id="0" name=""/>
        <dsp:cNvSpPr/>
      </dsp:nvSpPr>
      <dsp:spPr>
        <a:xfrm>
          <a:off x="0" y="2354565"/>
          <a:ext cx="7012370" cy="0"/>
        </a:xfrm>
        <a:prstGeom prst="line">
          <a:avLst/>
        </a:prstGeom>
        <a:gradFill rotWithShape="0">
          <a:gsLst>
            <a:gs pos="0">
              <a:schemeClr val="accent3">
                <a:hueOff val="0"/>
                <a:satOff val="0"/>
                <a:lumOff val="0"/>
                <a:alphaOff val="0"/>
                <a:tint val="98000"/>
                <a:lumMod val="110000"/>
              </a:schemeClr>
            </a:gs>
            <a:gs pos="84000">
              <a:schemeClr val="accent3">
                <a:hueOff val="0"/>
                <a:satOff val="0"/>
                <a:lumOff val="0"/>
                <a:alphaOff val="0"/>
                <a:shade val="90000"/>
                <a:lumMod val="88000"/>
              </a:schemeClr>
            </a:gs>
          </a:gsLst>
          <a:lin ang="5400000" scaled="0"/>
        </a:gradFill>
        <a:ln w="12700" cap="rnd" cmpd="sng" algn="ctr">
          <a:solidFill>
            <a:schemeClr val="accent3">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3">
          <a:scrgbClr r="0" g="0" b="0"/>
        </a:fillRef>
        <a:effectRef idx="2">
          <a:scrgbClr r="0" g="0" b="0"/>
        </a:effectRef>
        <a:fontRef idx="minor">
          <a:schemeClr val="lt1"/>
        </a:fontRef>
      </dsp:style>
    </dsp:sp>
    <dsp:sp modelId="{EC64A1DC-ADA0-4415-AA34-13D2BD12109B}">
      <dsp:nvSpPr>
        <dsp:cNvPr id="0" name=""/>
        <dsp:cNvSpPr/>
      </dsp:nvSpPr>
      <dsp:spPr>
        <a:xfrm>
          <a:off x="0" y="2354565"/>
          <a:ext cx="7012370" cy="2354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You can also download it from the Counseling CTLS </a:t>
          </a:r>
          <a:r>
            <a:rPr lang="en-US" sz="3800" kern="1200" dirty="0">
              <a:sym typeface="Wingdings" panose="05000000000000000000" pitchFamily="2" charset="2"/>
            </a:rPr>
            <a:t> Resources</a:t>
          </a:r>
          <a:endParaRPr lang="en-US" sz="3800" kern="1200" dirty="0"/>
        </a:p>
      </dsp:txBody>
      <dsp:txXfrm>
        <a:off x="0" y="2354565"/>
        <a:ext cx="7012370" cy="23545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6A1BC3-2082-402D-A9E3-40229A8EEF6C}">
      <dsp:nvSpPr>
        <dsp:cNvPr id="0" name=""/>
        <dsp:cNvSpPr/>
      </dsp:nvSpPr>
      <dsp:spPr>
        <a:xfrm>
          <a:off x="0" y="479145"/>
          <a:ext cx="7012370" cy="888030"/>
        </a:xfrm>
        <a:prstGeom prst="round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Either your Social Security Number isn’t correct, (or you simply don’t have one)</a:t>
          </a:r>
        </a:p>
      </dsp:txBody>
      <dsp:txXfrm>
        <a:off x="43350" y="522495"/>
        <a:ext cx="6925670" cy="801330"/>
      </dsp:txXfrm>
    </dsp:sp>
    <dsp:sp modelId="{708E8670-A6F9-4319-B544-5D0D844D5192}">
      <dsp:nvSpPr>
        <dsp:cNvPr id="0" name=""/>
        <dsp:cNvSpPr/>
      </dsp:nvSpPr>
      <dsp:spPr>
        <a:xfrm>
          <a:off x="0" y="1433415"/>
          <a:ext cx="7012370" cy="888030"/>
        </a:xfrm>
        <a:prstGeom prst="roundRect">
          <a:avLst/>
        </a:prstGeom>
        <a:gradFill rotWithShape="0">
          <a:gsLst>
            <a:gs pos="0">
              <a:schemeClr val="accent2">
                <a:hueOff val="397245"/>
                <a:satOff val="2304"/>
                <a:lumOff val="2288"/>
                <a:alphaOff val="0"/>
                <a:tint val="98000"/>
                <a:lumMod val="110000"/>
              </a:schemeClr>
            </a:gs>
            <a:gs pos="84000">
              <a:schemeClr val="accent2">
                <a:hueOff val="397245"/>
                <a:satOff val="2304"/>
                <a:lumOff val="2288"/>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OR:</a:t>
          </a:r>
          <a:endParaRPr lang="en-US" sz="2300" kern="1200"/>
        </a:p>
      </dsp:txBody>
      <dsp:txXfrm>
        <a:off x="43350" y="1476765"/>
        <a:ext cx="6925670" cy="801330"/>
      </dsp:txXfrm>
    </dsp:sp>
    <dsp:sp modelId="{DCAC94C7-561A-49BB-B2F6-5277E3CF32E2}">
      <dsp:nvSpPr>
        <dsp:cNvPr id="0" name=""/>
        <dsp:cNvSpPr/>
      </dsp:nvSpPr>
      <dsp:spPr>
        <a:xfrm>
          <a:off x="0" y="2387685"/>
          <a:ext cx="7012370" cy="888030"/>
        </a:xfrm>
        <a:prstGeom prst="roundRect">
          <a:avLst/>
        </a:prstGeom>
        <a:gradFill rotWithShape="0">
          <a:gsLst>
            <a:gs pos="0">
              <a:schemeClr val="accent2">
                <a:hueOff val="794490"/>
                <a:satOff val="4609"/>
                <a:lumOff val="4576"/>
                <a:alphaOff val="0"/>
                <a:tint val="98000"/>
                <a:lumMod val="110000"/>
              </a:schemeClr>
            </a:gs>
            <a:gs pos="84000">
              <a:schemeClr val="accent2">
                <a:hueOff val="794490"/>
                <a:satOff val="4609"/>
                <a:lumOff val="4576"/>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There is something different between your account and the information that has been uploaded from the school.</a:t>
          </a:r>
        </a:p>
      </dsp:txBody>
      <dsp:txXfrm>
        <a:off x="43350" y="2431035"/>
        <a:ext cx="6925670" cy="801330"/>
      </dsp:txXfrm>
    </dsp:sp>
    <dsp:sp modelId="{0CBA29D8-1702-49B7-BCB8-71F9BEC8E66A}">
      <dsp:nvSpPr>
        <dsp:cNvPr id="0" name=""/>
        <dsp:cNvSpPr/>
      </dsp:nvSpPr>
      <dsp:spPr>
        <a:xfrm>
          <a:off x="0" y="3341955"/>
          <a:ext cx="7012370" cy="888030"/>
        </a:xfrm>
        <a:prstGeom prst="roundRect">
          <a:avLst/>
        </a:prstGeom>
        <a:gradFill rotWithShape="0">
          <a:gsLst>
            <a:gs pos="0">
              <a:schemeClr val="accent2">
                <a:hueOff val="1191735"/>
                <a:satOff val="6913"/>
                <a:lumOff val="6864"/>
                <a:alphaOff val="0"/>
                <a:tint val="98000"/>
                <a:lumMod val="110000"/>
              </a:schemeClr>
            </a:gs>
            <a:gs pos="84000">
              <a:schemeClr val="accent2">
                <a:hueOff val="1191735"/>
                <a:satOff val="6913"/>
                <a:lumOff val="6864"/>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Come see your counselor (or email us) and we can help figure out what is going on!</a:t>
          </a:r>
        </a:p>
      </dsp:txBody>
      <dsp:txXfrm>
        <a:off x="43350" y="3385305"/>
        <a:ext cx="6925670" cy="8013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068580-A192-4ECD-8FAE-C50D5DFD14D5}">
      <dsp:nvSpPr>
        <dsp:cNvPr id="0" name=""/>
        <dsp:cNvSpPr/>
      </dsp:nvSpPr>
      <dsp:spPr>
        <a:xfrm>
          <a:off x="1051157" y="1589"/>
          <a:ext cx="2076194" cy="1245716"/>
        </a:xfrm>
        <a:prstGeom prst="rect">
          <a:avLst/>
        </a:prstGeom>
        <a:solidFill>
          <a:schemeClr val="accent2">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This is not a race! </a:t>
          </a:r>
          <a:endParaRPr lang="en-US" sz="1600" kern="1200"/>
        </a:p>
      </dsp:txBody>
      <dsp:txXfrm>
        <a:off x="1051157" y="1589"/>
        <a:ext cx="2076194" cy="1245716"/>
      </dsp:txXfrm>
    </dsp:sp>
    <dsp:sp modelId="{2EF7478F-4EEF-4E28-BDDC-9F357B27E646}">
      <dsp:nvSpPr>
        <dsp:cNvPr id="0" name=""/>
        <dsp:cNvSpPr/>
      </dsp:nvSpPr>
      <dsp:spPr>
        <a:xfrm>
          <a:off x="3334971" y="1589"/>
          <a:ext cx="2076194" cy="1245716"/>
        </a:xfrm>
        <a:prstGeom prst="rect">
          <a:avLst/>
        </a:prstGeom>
        <a:solidFill>
          <a:schemeClr val="accent2">
            <a:hueOff val="132415"/>
            <a:satOff val="768"/>
            <a:lumOff val="763"/>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Break steps into pieces</a:t>
          </a:r>
          <a:endParaRPr lang="en-US" sz="1600" kern="1200" dirty="0"/>
        </a:p>
      </dsp:txBody>
      <dsp:txXfrm>
        <a:off x="3334971" y="1589"/>
        <a:ext cx="2076194" cy="1245716"/>
      </dsp:txXfrm>
    </dsp:sp>
    <dsp:sp modelId="{335FF807-B77C-415A-B83E-D198FDD53AEA}">
      <dsp:nvSpPr>
        <dsp:cNvPr id="0" name=""/>
        <dsp:cNvSpPr/>
      </dsp:nvSpPr>
      <dsp:spPr>
        <a:xfrm>
          <a:off x="5618784" y="1589"/>
          <a:ext cx="2076194" cy="1245716"/>
        </a:xfrm>
        <a:prstGeom prst="rect">
          <a:avLst/>
        </a:prstGeom>
        <a:solidFill>
          <a:schemeClr val="accent2">
            <a:hueOff val="264830"/>
            <a:satOff val="1536"/>
            <a:lumOff val="1525"/>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dirty="0"/>
            <a:t>M</a:t>
          </a:r>
          <a:r>
            <a:rPr lang="en-US" sz="1600" kern="1200" dirty="0"/>
            <a:t>ark all important dates on a </a:t>
          </a:r>
          <a:r>
            <a:rPr lang="en-US" sz="1600" b="1" kern="1200" dirty="0"/>
            <a:t>master calendar</a:t>
          </a:r>
        </a:p>
      </dsp:txBody>
      <dsp:txXfrm>
        <a:off x="5618784" y="1589"/>
        <a:ext cx="2076194" cy="1245716"/>
      </dsp:txXfrm>
    </dsp:sp>
    <dsp:sp modelId="{6061074B-8A32-4FE9-B65A-CADD52E67CDB}">
      <dsp:nvSpPr>
        <dsp:cNvPr id="0" name=""/>
        <dsp:cNvSpPr/>
      </dsp:nvSpPr>
      <dsp:spPr>
        <a:xfrm>
          <a:off x="7902598" y="1589"/>
          <a:ext cx="2076194" cy="1245716"/>
        </a:xfrm>
        <a:prstGeom prst="rect">
          <a:avLst/>
        </a:prstGeom>
        <a:solidFill>
          <a:schemeClr val="accent2">
            <a:hueOff val="397245"/>
            <a:satOff val="2304"/>
            <a:lumOff val="2288"/>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Don’t procrastinate – </a:t>
          </a:r>
          <a:r>
            <a:rPr lang="en-US" sz="1600" kern="1200" dirty="0"/>
            <a:t>do </a:t>
          </a:r>
          <a:r>
            <a:rPr lang="en-US" sz="1600" i="1" kern="1200" dirty="0"/>
            <a:t>at least one thing </a:t>
          </a:r>
          <a:r>
            <a:rPr lang="en-US" sz="1600" kern="1200" dirty="0"/>
            <a:t>each week</a:t>
          </a:r>
        </a:p>
      </dsp:txBody>
      <dsp:txXfrm>
        <a:off x="7902598" y="1589"/>
        <a:ext cx="2076194" cy="1245716"/>
      </dsp:txXfrm>
    </dsp:sp>
    <dsp:sp modelId="{1B91FCFA-6806-44BF-87B3-2481CB2C4E98}">
      <dsp:nvSpPr>
        <dsp:cNvPr id="0" name=""/>
        <dsp:cNvSpPr/>
      </dsp:nvSpPr>
      <dsp:spPr>
        <a:xfrm>
          <a:off x="1051157" y="1454925"/>
          <a:ext cx="2076194" cy="1245716"/>
        </a:xfrm>
        <a:prstGeom prst="rect">
          <a:avLst/>
        </a:prstGeom>
        <a:solidFill>
          <a:schemeClr val="accent2">
            <a:hueOff val="529660"/>
            <a:satOff val="3072"/>
            <a:lumOff val="3051"/>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Take/Review/explore career assessments</a:t>
          </a:r>
          <a:endParaRPr lang="en-US" sz="1600" kern="1200" dirty="0"/>
        </a:p>
      </dsp:txBody>
      <dsp:txXfrm>
        <a:off x="1051157" y="1454925"/>
        <a:ext cx="2076194" cy="1245716"/>
      </dsp:txXfrm>
    </dsp:sp>
    <dsp:sp modelId="{A4F84EC1-E443-4F67-B214-93F5304E84B8}">
      <dsp:nvSpPr>
        <dsp:cNvPr id="0" name=""/>
        <dsp:cNvSpPr/>
      </dsp:nvSpPr>
      <dsp:spPr>
        <a:xfrm>
          <a:off x="3334971" y="1454925"/>
          <a:ext cx="2076194" cy="1245716"/>
        </a:xfrm>
        <a:prstGeom prst="rect">
          <a:avLst/>
        </a:prstGeom>
        <a:solidFill>
          <a:schemeClr val="accent2">
            <a:hueOff val="662075"/>
            <a:satOff val="3841"/>
            <a:lumOff val="3813"/>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Connect with a </a:t>
          </a:r>
          <a:r>
            <a:rPr lang="en-US" sz="1600" b="1" kern="1200" dirty="0"/>
            <a:t>military recruiter </a:t>
          </a:r>
          <a:r>
            <a:rPr lang="en-US" sz="1600" kern="1200" dirty="0"/>
            <a:t>– we can help!</a:t>
          </a:r>
        </a:p>
      </dsp:txBody>
      <dsp:txXfrm>
        <a:off x="3334971" y="1454925"/>
        <a:ext cx="2076194" cy="1245716"/>
      </dsp:txXfrm>
    </dsp:sp>
    <dsp:sp modelId="{EFA86795-0D57-47C4-83EC-841F82513DAA}">
      <dsp:nvSpPr>
        <dsp:cNvPr id="0" name=""/>
        <dsp:cNvSpPr/>
      </dsp:nvSpPr>
      <dsp:spPr>
        <a:xfrm>
          <a:off x="5618784" y="1454925"/>
          <a:ext cx="2076194" cy="1245716"/>
        </a:xfrm>
        <a:prstGeom prst="rect">
          <a:avLst/>
        </a:prstGeom>
        <a:solidFill>
          <a:schemeClr val="accent2">
            <a:hueOff val="794490"/>
            <a:satOff val="4609"/>
            <a:lumOff val="4576"/>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dirty="0"/>
            <a:t>See your counselor if you are interested in a </a:t>
          </a:r>
          <a:r>
            <a:rPr lang="en-US" sz="1600" b="1" kern="1200" dirty="0"/>
            <a:t>trade </a:t>
          </a:r>
          <a:r>
            <a:rPr lang="en-US" sz="1600" b="0" kern="1200" dirty="0"/>
            <a:t>or </a:t>
          </a:r>
          <a:r>
            <a:rPr lang="en-US" sz="1600" b="1" kern="1200" dirty="0"/>
            <a:t>apprenticeship</a:t>
          </a:r>
          <a:r>
            <a:rPr lang="en-US" sz="1600" b="0" kern="1200" dirty="0"/>
            <a:t> for resources</a:t>
          </a:r>
          <a:endParaRPr lang="en-US" sz="1600" b="1" kern="1200" dirty="0"/>
        </a:p>
      </dsp:txBody>
      <dsp:txXfrm>
        <a:off x="5618784" y="1454925"/>
        <a:ext cx="2076194" cy="1245716"/>
      </dsp:txXfrm>
    </dsp:sp>
    <dsp:sp modelId="{E7F233D5-0EA2-476E-9C1C-79C3DE17D93A}">
      <dsp:nvSpPr>
        <dsp:cNvPr id="0" name=""/>
        <dsp:cNvSpPr/>
      </dsp:nvSpPr>
      <dsp:spPr>
        <a:xfrm>
          <a:off x="7902598" y="1454925"/>
          <a:ext cx="2076194" cy="1245716"/>
        </a:xfrm>
        <a:prstGeom prst="rect">
          <a:avLst/>
        </a:prstGeom>
        <a:solidFill>
          <a:schemeClr val="accent2">
            <a:hueOff val="926905"/>
            <a:satOff val="5377"/>
            <a:lumOff val="533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“Undecided” </a:t>
          </a:r>
        </a:p>
        <a:p>
          <a:pPr marL="0" lvl="0" indent="0" algn="ctr" defTabSz="711200">
            <a:lnSpc>
              <a:spcPct val="90000"/>
            </a:lnSpc>
            <a:spcBef>
              <a:spcPct val="0"/>
            </a:spcBef>
            <a:spcAft>
              <a:spcPct val="35000"/>
            </a:spcAft>
            <a:buNone/>
          </a:pPr>
          <a:r>
            <a:rPr lang="en-US" sz="1600" b="0" kern="1200" dirty="0"/>
            <a:t>is the most popular major</a:t>
          </a:r>
        </a:p>
      </dsp:txBody>
      <dsp:txXfrm>
        <a:off x="7902598" y="1454925"/>
        <a:ext cx="2076194" cy="1245716"/>
      </dsp:txXfrm>
    </dsp:sp>
    <dsp:sp modelId="{02E2AC6C-85BE-4AF4-AF25-BC64447BA676}">
      <dsp:nvSpPr>
        <dsp:cNvPr id="0" name=""/>
        <dsp:cNvSpPr/>
      </dsp:nvSpPr>
      <dsp:spPr>
        <a:xfrm>
          <a:off x="3334971" y="2908261"/>
          <a:ext cx="2076194" cy="1245716"/>
        </a:xfrm>
        <a:prstGeom prst="rect">
          <a:avLst/>
        </a:prstGeom>
        <a:solidFill>
          <a:schemeClr val="accent2">
            <a:hueOff val="1059320"/>
            <a:satOff val="6145"/>
            <a:lumOff val="6101"/>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dirty="0"/>
            <a:t>Submit your applications!</a:t>
          </a:r>
          <a:endParaRPr lang="en-US" sz="1600" kern="1200" dirty="0"/>
        </a:p>
      </dsp:txBody>
      <dsp:txXfrm>
        <a:off x="3334971" y="2908261"/>
        <a:ext cx="2076194" cy="1245716"/>
      </dsp:txXfrm>
    </dsp:sp>
    <dsp:sp modelId="{346792A5-979B-472B-A3C8-68B74C0D7A01}">
      <dsp:nvSpPr>
        <dsp:cNvPr id="0" name=""/>
        <dsp:cNvSpPr/>
      </dsp:nvSpPr>
      <dsp:spPr>
        <a:xfrm>
          <a:off x="5618784" y="2908261"/>
          <a:ext cx="2076194" cy="1245716"/>
        </a:xfrm>
        <a:prstGeom prst="rect">
          <a:avLst/>
        </a:prstGeom>
        <a:solidFill>
          <a:schemeClr val="accent2">
            <a:hueOff val="1191735"/>
            <a:satOff val="6913"/>
            <a:lumOff val="6864"/>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If you feel lost, please let us help you! </a:t>
          </a:r>
          <a:r>
            <a:rPr lang="en-US" sz="1600" b="1" kern="1200" dirty="0"/>
            <a:t>Make an appointment with your counselor.</a:t>
          </a:r>
          <a:endParaRPr lang="en-US" sz="1600" kern="1200" dirty="0"/>
        </a:p>
      </dsp:txBody>
      <dsp:txXfrm>
        <a:off x="5618784" y="2908261"/>
        <a:ext cx="2076194" cy="124571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7">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9">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1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9/17/2026</a:t>
            </a:fld>
            <a:endParaRPr lang="en-US"/>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9/17/2026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1D7B6F-E65C-42E7-86A5-0A01C6C95227}" type="slidenum">
              <a:rPr lang="en-US" noProof="0" smtClean="0"/>
              <a:t>14</a:t>
            </a:fld>
            <a:endParaRPr lang="en-US" noProof="0"/>
          </a:p>
        </p:txBody>
      </p:sp>
    </p:spTree>
    <p:extLst>
      <p:ext uri="{BB962C8B-B14F-4D97-AF65-F5344CB8AC3E}">
        <p14:creationId xmlns:p14="http://schemas.microsoft.com/office/powerpoint/2010/main" val="307745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11.png"/><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r>
              <a:rPr lang="en-US"/>
              <a:t>20XX</a:t>
            </a:r>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98C0CDE5-970C-4CC4-BF43-0DA127E73E82}" type="slidenum">
              <a:rPr lang="en-US" smtClean="0"/>
              <a:pPr/>
              <a:t>‹#›</a:t>
            </a:fld>
            <a:endParaRPr lang="en-US"/>
          </a:p>
        </p:txBody>
      </p:sp>
    </p:spTree>
    <p:extLst>
      <p:ext uri="{BB962C8B-B14F-4D97-AF65-F5344CB8AC3E}">
        <p14:creationId xmlns:p14="http://schemas.microsoft.com/office/powerpoint/2010/main" val="426520521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98C0CDE5-970C-4CC4-BF43-0DA127E73E82}" type="slidenum">
              <a:rPr lang="en-US" smtClean="0"/>
              <a:pPr/>
              <a:t>‹#›</a:t>
            </a:fld>
            <a:endParaRPr lang="en-US"/>
          </a:p>
        </p:txBody>
      </p:sp>
    </p:spTree>
    <p:extLst>
      <p:ext uri="{BB962C8B-B14F-4D97-AF65-F5344CB8AC3E}">
        <p14:creationId xmlns:p14="http://schemas.microsoft.com/office/powerpoint/2010/main" val="335181775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r>
              <a:rPr lang="en-US"/>
              <a:t>20XX</a:t>
            </a: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8C0CDE5-970C-4CC4-BF43-0DA127E73E82}" type="slidenum">
              <a:rPr lang="en-US" smtClean="0"/>
              <a:pPr/>
              <a:t>‹#›</a:t>
            </a:fld>
            <a:endParaRPr lang="en-US"/>
          </a:p>
        </p:txBody>
      </p:sp>
    </p:spTree>
    <p:extLst>
      <p:ext uri="{BB962C8B-B14F-4D97-AF65-F5344CB8AC3E}">
        <p14:creationId xmlns:p14="http://schemas.microsoft.com/office/powerpoint/2010/main" val="282535917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58B8BC-B1B4-4084-8E3A-DCB488C26239}"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607986-D52D-412C-9C55-2E8532A363AC}" type="slidenum">
              <a:rPr lang="en-US" smtClean="0"/>
              <a:t>‹#›</a:t>
            </a:fld>
            <a:endParaRPr lang="en-US"/>
          </a:p>
        </p:txBody>
      </p:sp>
    </p:spTree>
    <p:extLst>
      <p:ext uri="{BB962C8B-B14F-4D97-AF65-F5344CB8AC3E}">
        <p14:creationId xmlns:p14="http://schemas.microsoft.com/office/powerpoint/2010/main" val="150617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20XX</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C0CDE5-970C-4CC4-BF43-0DA127E73E82}" type="slidenum">
              <a:rPr lang="en-US" smtClean="0"/>
              <a:pPr/>
              <a:t>‹#›</a:t>
            </a:fld>
            <a:endParaRPr lang="en-US"/>
          </a:p>
        </p:txBody>
      </p:sp>
    </p:spTree>
    <p:extLst>
      <p:ext uri="{BB962C8B-B14F-4D97-AF65-F5344CB8AC3E}">
        <p14:creationId xmlns:p14="http://schemas.microsoft.com/office/powerpoint/2010/main" val="165446259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58B8BC-B1B4-4084-8E3A-DCB488C26239}"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607986-D52D-412C-9C55-2E8532A363AC}" type="slidenum">
              <a:rPr lang="en-US" smtClean="0"/>
              <a:t>‹#›</a:t>
            </a:fld>
            <a:endParaRPr lang="en-US"/>
          </a:p>
        </p:txBody>
      </p:sp>
    </p:spTree>
    <p:extLst>
      <p:ext uri="{BB962C8B-B14F-4D97-AF65-F5344CB8AC3E}">
        <p14:creationId xmlns:p14="http://schemas.microsoft.com/office/powerpoint/2010/main" val="3643295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8B8BC-B1B4-4084-8E3A-DCB488C26239}"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607986-D52D-412C-9C55-2E8532A363AC}" type="slidenum">
              <a:rPr lang="en-US" smtClean="0"/>
              <a:t>‹#›</a:t>
            </a:fld>
            <a:endParaRPr lang="en-US"/>
          </a:p>
        </p:txBody>
      </p:sp>
    </p:spTree>
    <p:extLst>
      <p:ext uri="{BB962C8B-B14F-4D97-AF65-F5344CB8AC3E}">
        <p14:creationId xmlns:p14="http://schemas.microsoft.com/office/powerpoint/2010/main" val="24603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r>
              <a:rPr lang="en-US"/>
              <a:t>20XX</a:t>
            </a:r>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98C0CDE5-970C-4CC4-BF43-0DA127E73E82}" type="slidenum">
              <a:rPr lang="en-US" smtClean="0"/>
              <a:pPr/>
              <a:t>‹#›</a:t>
            </a:fld>
            <a:endParaRPr lang="en-US"/>
          </a:p>
        </p:txBody>
      </p:sp>
    </p:spTree>
    <p:extLst>
      <p:ext uri="{BB962C8B-B14F-4D97-AF65-F5344CB8AC3E}">
        <p14:creationId xmlns:p14="http://schemas.microsoft.com/office/powerpoint/2010/main" val="367435070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20XX</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C0CDE5-970C-4CC4-BF43-0DA127E73E82}" type="slidenum">
              <a:rPr lang="en-US" smtClean="0"/>
              <a:pPr/>
              <a:t>‹#›</a:t>
            </a:fld>
            <a:endParaRPr lang="en-US"/>
          </a:p>
        </p:txBody>
      </p:sp>
    </p:spTree>
    <p:extLst>
      <p:ext uri="{BB962C8B-B14F-4D97-AF65-F5344CB8AC3E}">
        <p14:creationId xmlns:p14="http://schemas.microsoft.com/office/powerpoint/2010/main" val="71379073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20XX</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0CDE5-970C-4CC4-BF43-0DA127E73E82}" type="slidenum">
              <a:rPr lang="en-US" smtClean="0"/>
              <a:pPr/>
              <a:t>‹#›</a:t>
            </a:fld>
            <a:endParaRPr lang="en-US"/>
          </a:p>
        </p:txBody>
      </p:sp>
    </p:spTree>
    <p:extLst>
      <p:ext uri="{BB962C8B-B14F-4D97-AF65-F5344CB8AC3E}">
        <p14:creationId xmlns:p14="http://schemas.microsoft.com/office/powerpoint/2010/main" val="157064226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r>
              <a:rPr lang="en-US"/>
              <a:t>20XX</a:t>
            </a:r>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98C0CDE5-970C-4CC4-BF43-0DA127E73E82}" type="slidenum">
              <a:rPr lang="en-US" smtClean="0"/>
              <a:pPr/>
              <a:t>‹#›</a:t>
            </a:fld>
            <a:endParaRPr lang="en-US"/>
          </a:p>
        </p:txBody>
      </p:sp>
    </p:spTree>
    <p:extLst>
      <p:ext uri="{BB962C8B-B14F-4D97-AF65-F5344CB8AC3E}">
        <p14:creationId xmlns:p14="http://schemas.microsoft.com/office/powerpoint/2010/main" val="67711591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487DE8-DB1D-7476-8C44-B0F448760DE0}"/>
              </a:ext>
            </a:extLst>
          </p:cNvPr>
          <p:cNvSpPr/>
          <p:nvPr userDrawn="1"/>
        </p:nvSpPr>
        <p:spPr>
          <a:xfrm>
            <a:off x="803566" y="329415"/>
            <a:ext cx="9459997"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olorful liquid with a purple line&#10;&#10;Description automatically generated">
            <a:extLst>
              <a:ext uri="{FF2B5EF4-FFF2-40B4-BE49-F238E27FC236}">
                <a16:creationId xmlns:a16="http://schemas.microsoft.com/office/drawing/2014/main" id="{1F307DB2-2647-9E7A-A3A3-DBE7504930F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0680" r="331" b="10324"/>
          <a:stretch/>
        </p:blipFill>
        <p:spPr>
          <a:xfrm>
            <a:off x="84057" y="-9099"/>
            <a:ext cx="11536223" cy="6867100"/>
          </a:xfrm>
          <a:prstGeom prst="rect">
            <a:avLst/>
          </a:prstGeom>
        </p:spPr>
      </p:pic>
      <p:pic>
        <p:nvPicPr>
          <p:cNvPr id="11" name="Graphic 10">
            <a:extLst>
              <a:ext uri="{FF2B5EF4-FFF2-40B4-BE49-F238E27FC236}">
                <a16:creationId xmlns:a16="http://schemas.microsoft.com/office/drawing/2014/main" id="{99285B55-78E1-B83E-F9B2-6616677DB95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42007" y="1223587"/>
            <a:ext cx="849017" cy="978035"/>
          </a:xfrm>
          <a:prstGeom prst="rect">
            <a:avLst/>
          </a:prstGeom>
        </p:spPr>
      </p:pic>
      <p:pic>
        <p:nvPicPr>
          <p:cNvPr id="12" name="Graphic 11">
            <a:extLst>
              <a:ext uri="{FF2B5EF4-FFF2-40B4-BE49-F238E27FC236}">
                <a16:creationId xmlns:a16="http://schemas.microsoft.com/office/drawing/2014/main" id="{D3B77729-8929-07DD-3A0E-3345E9C7EC5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21023" y="4463033"/>
            <a:ext cx="849017" cy="978035"/>
          </a:xfrm>
          <a:prstGeom prst="rect">
            <a:avLst/>
          </a:prstGeom>
        </p:spPr>
      </p:pic>
      <p:sp>
        <p:nvSpPr>
          <p:cNvPr id="13" name="Title 1">
            <a:extLst>
              <a:ext uri="{FF2B5EF4-FFF2-40B4-BE49-F238E27FC236}">
                <a16:creationId xmlns:a16="http://schemas.microsoft.com/office/drawing/2014/main" id="{A3485D99-86C3-3AD2-8EEC-686C73F65A75}"/>
              </a:ext>
            </a:extLst>
          </p:cNvPr>
          <p:cNvSpPr>
            <a:spLocks noGrp="1"/>
          </p:cNvSpPr>
          <p:nvPr>
            <p:ph type="title"/>
          </p:nvPr>
        </p:nvSpPr>
        <p:spPr>
          <a:xfrm>
            <a:off x="2322576" y="1307592"/>
            <a:ext cx="6830568" cy="4498848"/>
          </a:xfrm>
        </p:spPr>
        <p:txBody>
          <a:bodyPr>
            <a:normAutofit/>
          </a:bodyPr>
          <a:lstStyle>
            <a:lvl1pPr algn="ctr">
              <a:lnSpc>
                <a:spcPct val="113000"/>
              </a:lnSpc>
              <a:defRPr sz="5400" baseline="0"/>
            </a:lvl1pPr>
          </a:lstStyle>
          <a:p>
            <a:r>
              <a:rPr lang="en-US"/>
              <a:t>Click to edit Master title style</a:t>
            </a:r>
          </a:p>
        </p:txBody>
      </p:sp>
      <p:sp>
        <p:nvSpPr>
          <p:cNvPr id="14" name="Date Placeholder 13">
            <a:extLst>
              <a:ext uri="{FF2B5EF4-FFF2-40B4-BE49-F238E27FC236}">
                <a16:creationId xmlns:a16="http://schemas.microsoft.com/office/drawing/2014/main" id="{A94F02A7-35D5-9B29-B063-4F40E8DCFBD2}"/>
              </a:ext>
            </a:extLst>
          </p:cNvPr>
          <p:cNvSpPr>
            <a:spLocks noGrp="1"/>
          </p:cNvSpPr>
          <p:nvPr>
            <p:ph type="dt" sz="half" idx="10"/>
          </p:nvPr>
        </p:nvSpPr>
        <p:spPr/>
        <p:txBody>
          <a:bodyPr/>
          <a:lstStyle/>
          <a:p>
            <a:r>
              <a:rPr lang="en-US"/>
              <a:t>20XX</a:t>
            </a:r>
          </a:p>
        </p:txBody>
      </p:sp>
    </p:spTree>
    <p:extLst>
      <p:ext uri="{BB962C8B-B14F-4D97-AF65-F5344CB8AC3E}">
        <p14:creationId xmlns:p14="http://schemas.microsoft.com/office/powerpoint/2010/main" val="1609055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C229E2-8757-94D8-A1B6-702189DCCBF2}"/>
              </a:ext>
              <a:ext uri="{C183D7F6-B498-43B3-948B-1728B52AA6E4}">
                <adec:decorative xmlns:adec="http://schemas.microsoft.com/office/drawing/2017/decorative" val="1"/>
              </a:ext>
            </a:extLst>
          </p:cNvPr>
          <p:cNvSpPr/>
          <p:nvPr userDrawn="1"/>
        </p:nvSpPr>
        <p:spPr>
          <a:xfrm>
            <a:off x="6096000" y="3249"/>
            <a:ext cx="6096000" cy="7367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A77143C8-CDFF-B937-C00C-5E7B5093991E}"/>
              </a:ext>
            </a:extLst>
          </p:cNvPr>
          <p:cNvSpPr>
            <a:spLocks noGrp="1"/>
          </p:cNvSpPr>
          <p:nvPr>
            <p:ph type="title" hasCustomPrompt="1"/>
          </p:nvPr>
        </p:nvSpPr>
        <p:spPr>
          <a:xfrm>
            <a:off x="914400" y="883920"/>
            <a:ext cx="4114800" cy="5059680"/>
          </a:xfrm>
        </p:spPr>
        <p:txBody>
          <a:bodyPr>
            <a:normAutofit/>
          </a:bodyPr>
          <a:lstStyle>
            <a:lvl1pPr>
              <a:defRPr sz="3600">
                <a:solidFill>
                  <a:schemeClr val="tx1">
                    <a:lumMod val="75000"/>
                    <a:lumOff val="25000"/>
                  </a:schemeClr>
                </a:solidFill>
              </a:defRPr>
            </a:lvl1pPr>
          </a:lstStyle>
          <a:p>
            <a:r>
              <a:rPr lang="en-US"/>
              <a:t>Click to add title</a:t>
            </a:r>
          </a:p>
        </p:txBody>
      </p:sp>
      <p:sp>
        <p:nvSpPr>
          <p:cNvPr id="10" name="Content Placeholder 9">
            <a:extLst>
              <a:ext uri="{FF2B5EF4-FFF2-40B4-BE49-F238E27FC236}">
                <a16:creationId xmlns:a16="http://schemas.microsoft.com/office/drawing/2014/main" id="{F82637A1-1BB4-AF51-24C3-6FE78DD45D99}"/>
              </a:ext>
            </a:extLst>
          </p:cNvPr>
          <p:cNvSpPr>
            <a:spLocks noGrp="1"/>
          </p:cNvSpPr>
          <p:nvPr>
            <p:ph sz="quarter" idx="10" hasCustomPrompt="1"/>
          </p:nvPr>
        </p:nvSpPr>
        <p:spPr>
          <a:xfrm>
            <a:off x="6475413" y="2438400"/>
            <a:ext cx="4799012" cy="3505200"/>
          </a:xfrm>
        </p:spPr>
        <p:txBody>
          <a:bodyPr>
            <a:normAutofit/>
          </a:bodyPr>
          <a:lstStyle>
            <a:lvl1pPr marL="0" indent="0">
              <a:lnSpc>
                <a:spcPct val="125000"/>
              </a:lnSpc>
              <a:buNone/>
              <a:defRPr sz="1800"/>
            </a:lvl1pPr>
            <a:lvl2pPr marL="457200" indent="0">
              <a:lnSpc>
                <a:spcPct val="125000"/>
              </a:lnSpc>
              <a:buNone/>
              <a:defRPr sz="1600"/>
            </a:lvl2pPr>
            <a:lvl3pPr marL="914400" indent="0">
              <a:lnSpc>
                <a:spcPct val="125000"/>
              </a:lnSpc>
              <a:buNone/>
              <a:defRPr sz="1400"/>
            </a:lvl3pPr>
            <a:lvl4pPr marL="1371600" indent="0">
              <a:lnSpc>
                <a:spcPct val="125000"/>
              </a:lnSpc>
              <a:buNone/>
              <a:defRPr sz="1200"/>
            </a:lvl4pPr>
            <a:lvl5pPr marL="1828800" indent="0">
              <a:lnSpc>
                <a:spcPct val="125000"/>
              </a:lnSpc>
              <a:buNone/>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378552E1-07B0-A631-78D3-D3C0E4C0CD1F}"/>
              </a:ext>
            </a:extLst>
          </p:cNvPr>
          <p:cNvSpPr>
            <a:spLocks noGrp="1"/>
          </p:cNvSpPr>
          <p:nvPr>
            <p:ph type="ftr" sz="quarter" idx="3"/>
          </p:nvPr>
        </p:nvSpPr>
        <p:spPr>
          <a:xfrm>
            <a:off x="914400" y="6121252"/>
            <a:ext cx="4114800" cy="365125"/>
          </a:xfrm>
          <a:prstGeom prst="rect">
            <a:avLst/>
          </a:prstGeom>
        </p:spPr>
        <p:txBody>
          <a:bodyPr vert="horz" lIns="91440" tIns="45720" rIns="91440" bIns="45720" rtlCol="0" anchor="ctr"/>
          <a:lstStyle>
            <a:lvl1pPr algn="l">
              <a:defRPr sz="1200">
                <a:solidFill>
                  <a:schemeClr val="bg2">
                    <a:lumMod val="50000"/>
                  </a:schemeClr>
                </a:solidFill>
              </a:defRPr>
            </a:lvl1pPr>
          </a:lstStyle>
          <a:p>
            <a:endParaRPr lang="en-US"/>
          </a:p>
        </p:txBody>
      </p:sp>
      <p:sp>
        <p:nvSpPr>
          <p:cNvPr id="5" name="Slide Number Placeholder 5">
            <a:extLst>
              <a:ext uri="{FF2B5EF4-FFF2-40B4-BE49-F238E27FC236}">
                <a16:creationId xmlns:a16="http://schemas.microsoft.com/office/drawing/2014/main" id="{DD635B7F-3E76-4C66-6A5A-9156FCE3D921}"/>
              </a:ext>
            </a:extLst>
          </p:cNvPr>
          <p:cNvSpPr>
            <a:spLocks noGrp="1"/>
          </p:cNvSpPr>
          <p:nvPr>
            <p:ph type="sldNum" sz="quarter" idx="4"/>
          </p:nvPr>
        </p:nvSpPr>
        <p:spPr>
          <a:xfrm>
            <a:off x="8534400" y="6121252"/>
            <a:ext cx="27432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fld id="{B5CEABB6-07DC-46E8-9B57-56EC44A396E5}" type="slidenum">
              <a:rPr lang="en-US" smtClean="0"/>
              <a:pPr/>
              <a:t>‹#›</a:t>
            </a:fld>
            <a:endParaRPr lang="en-US"/>
          </a:p>
        </p:txBody>
      </p:sp>
      <p:sp>
        <p:nvSpPr>
          <p:cNvPr id="3" name="Frame 2">
            <a:extLst>
              <a:ext uri="{FF2B5EF4-FFF2-40B4-BE49-F238E27FC236}">
                <a16:creationId xmlns:a16="http://schemas.microsoft.com/office/drawing/2014/main" id="{56F59DF2-AB3C-B7B3-826A-636B8CC5AB31}"/>
              </a:ext>
            </a:extLst>
          </p:cNvPr>
          <p:cNvSpPr/>
          <p:nvPr userDrawn="1"/>
        </p:nvSpPr>
        <p:spPr>
          <a:xfrm>
            <a:off x="386317" y="352044"/>
            <a:ext cx="11419367" cy="6153912"/>
          </a:xfrm>
          <a:prstGeom prst="frame">
            <a:avLst>
              <a:gd name="adj1" fmla="val 21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52226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2 column layout 1">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2090F11-94D5-C2A6-0759-3E7541B0993A}"/>
              </a:ext>
            </a:extLst>
          </p:cNvPr>
          <p:cNvSpPr>
            <a:spLocks noGrp="1"/>
          </p:cNvSpPr>
          <p:nvPr>
            <p:ph type="title" hasCustomPrompt="1"/>
          </p:nvPr>
        </p:nvSpPr>
        <p:spPr>
          <a:xfrm>
            <a:off x="929640" y="485113"/>
            <a:ext cx="10515600" cy="1531525"/>
          </a:xfrm>
        </p:spPr>
        <p:txBody>
          <a:bodyPr>
            <a:normAutofit/>
          </a:bodyPr>
          <a:lstStyle>
            <a:lvl1pPr>
              <a:defRPr sz="3600"/>
            </a:lvl1pPr>
          </a:lstStyle>
          <a:p>
            <a:r>
              <a:rPr lang="en-US"/>
              <a:t>Click to add title</a:t>
            </a:r>
          </a:p>
        </p:txBody>
      </p:sp>
      <p:sp>
        <p:nvSpPr>
          <p:cNvPr id="7" name="Rectangle 6">
            <a:extLst>
              <a:ext uri="{FF2B5EF4-FFF2-40B4-BE49-F238E27FC236}">
                <a16:creationId xmlns:a16="http://schemas.microsoft.com/office/drawing/2014/main" id="{10F349F3-2C28-5A44-EDFC-75FD6CA95EAD}"/>
              </a:ext>
              <a:ext uri="{C183D7F6-B498-43B3-948B-1728B52AA6E4}">
                <adec:decorative xmlns:adec="http://schemas.microsoft.com/office/drawing/2017/decorative" val="1"/>
              </a:ext>
            </a:extLst>
          </p:cNvPr>
          <p:cNvSpPr/>
          <p:nvPr userDrawn="1"/>
        </p:nvSpPr>
        <p:spPr>
          <a:xfrm>
            <a:off x="6096000" y="0"/>
            <a:ext cx="6096000" cy="7367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11">
            <a:extLst>
              <a:ext uri="{FF2B5EF4-FFF2-40B4-BE49-F238E27FC236}">
                <a16:creationId xmlns:a16="http://schemas.microsoft.com/office/drawing/2014/main" id="{634FD449-C6E0-CF8A-82B2-52438C952C07}"/>
              </a:ext>
            </a:extLst>
          </p:cNvPr>
          <p:cNvSpPr>
            <a:spLocks noGrp="1"/>
          </p:cNvSpPr>
          <p:nvPr>
            <p:ph sz="quarter" idx="10" hasCustomPrompt="1"/>
          </p:nvPr>
        </p:nvSpPr>
        <p:spPr>
          <a:xfrm>
            <a:off x="929640" y="2153285"/>
            <a:ext cx="4953001" cy="3500438"/>
          </a:xfrm>
        </p:spPr>
        <p:txBody>
          <a:bodyPr lIns="91440">
            <a:normAutofit/>
          </a:bodyPr>
          <a:lstStyle>
            <a:lvl1pPr>
              <a:spcBef>
                <a:spcPts val="1000"/>
              </a:spcBef>
              <a:spcAft>
                <a:spcPts val="1200"/>
              </a:spcAft>
              <a:defRPr sz="1800"/>
            </a:lvl1pPr>
            <a:lvl2pPr>
              <a:spcBef>
                <a:spcPts val="1000"/>
              </a:spcBef>
              <a:spcAft>
                <a:spcPts val="1200"/>
              </a:spcAft>
              <a:defRPr sz="1600"/>
            </a:lvl2pPr>
            <a:lvl3pPr>
              <a:spcBef>
                <a:spcPts val="1000"/>
              </a:spcBef>
              <a:spcAft>
                <a:spcPts val="1200"/>
              </a:spcAft>
              <a:defRPr sz="1400"/>
            </a:lvl3pPr>
            <a:lvl4pPr>
              <a:spcBef>
                <a:spcPts val="1000"/>
              </a:spcBef>
              <a:spcAft>
                <a:spcPts val="1200"/>
              </a:spcAft>
              <a:defRPr sz="1200"/>
            </a:lvl4pPr>
            <a:lvl5pPr>
              <a:spcBef>
                <a:spcPts val="1000"/>
              </a:spcBef>
              <a:spcAft>
                <a:spcPts val="1200"/>
              </a:spcAft>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1">
            <a:extLst>
              <a:ext uri="{FF2B5EF4-FFF2-40B4-BE49-F238E27FC236}">
                <a16:creationId xmlns:a16="http://schemas.microsoft.com/office/drawing/2014/main" id="{F971E741-6253-D410-B562-50CA5976207A}"/>
              </a:ext>
            </a:extLst>
          </p:cNvPr>
          <p:cNvSpPr>
            <a:spLocks noGrp="1"/>
          </p:cNvSpPr>
          <p:nvPr>
            <p:ph sz="quarter" idx="11" hasCustomPrompt="1"/>
          </p:nvPr>
        </p:nvSpPr>
        <p:spPr>
          <a:xfrm>
            <a:off x="6309360" y="2153285"/>
            <a:ext cx="5135880" cy="3500438"/>
          </a:xfrm>
        </p:spPr>
        <p:txBody>
          <a:bodyPr lIns="91440">
            <a:normAutofit/>
          </a:bodyPr>
          <a:lstStyle>
            <a:lvl1pPr>
              <a:spcBef>
                <a:spcPts val="1000"/>
              </a:spcBef>
              <a:spcAft>
                <a:spcPts val="1200"/>
              </a:spcAft>
              <a:defRPr sz="1800"/>
            </a:lvl1pPr>
            <a:lvl2pPr>
              <a:spcBef>
                <a:spcPts val="1000"/>
              </a:spcBef>
              <a:spcAft>
                <a:spcPts val="1200"/>
              </a:spcAft>
              <a:defRPr sz="1600"/>
            </a:lvl2pPr>
            <a:lvl3pPr>
              <a:spcBef>
                <a:spcPts val="1000"/>
              </a:spcBef>
              <a:spcAft>
                <a:spcPts val="1200"/>
              </a:spcAft>
              <a:defRPr sz="1400"/>
            </a:lvl3pPr>
            <a:lvl4pPr>
              <a:spcBef>
                <a:spcPts val="1000"/>
              </a:spcBef>
              <a:spcAft>
                <a:spcPts val="1200"/>
              </a:spcAft>
              <a:defRPr sz="1200"/>
            </a:lvl4pPr>
            <a:lvl5pPr>
              <a:spcBef>
                <a:spcPts val="1000"/>
              </a:spcBef>
              <a:spcAft>
                <a:spcPts val="1200"/>
              </a:spcAft>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378552E1-07B0-A631-78D3-D3C0E4C0CD1F}"/>
              </a:ext>
            </a:extLst>
          </p:cNvPr>
          <p:cNvSpPr>
            <a:spLocks noGrp="1"/>
          </p:cNvSpPr>
          <p:nvPr>
            <p:ph type="ftr" sz="quarter" idx="3"/>
          </p:nvPr>
        </p:nvSpPr>
        <p:spPr>
          <a:xfrm>
            <a:off x="914400" y="6121252"/>
            <a:ext cx="4114800" cy="365125"/>
          </a:xfrm>
          <a:prstGeom prst="rect">
            <a:avLst/>
          </a:prstGeom>
        </p:spPr>
        <p:txBody>
          <a:bodyPr vert="horz" lIns="91440" tIns="45720" rIns="91440" bIns="45720" rtlCol="0" anchor="ctr"/>
          <a:lstStyle>
            <a:lvl1pPr algn="l">
              <a:defRPr sz="1200">
                <a:solidFill>
                  <a:schemeClr val="bg2">
                    <a:lumMod val="50000"/>
                  </a:schemeClr>
                </a:solidFill>
              </a:defRPr>
            </a:lvl1pPr>
          </a:lstStyle>
          <a:p>
            <a:endParaRPr lang="en-US"/>
          </a:p>
        </p:txBody>
      </p:sp>
      <p:sp>
        <p:nvSpPr>
          <p:cNvPr id="5" name="Slide Number Placeholder 5">
            <a:extLst>
              <a:ext uri="{FF2B5EF4-FFF2-40B4-BE49-F238E27FC236}">
                <a16:creationId xmlns:a16="http://schemas.microsoft.com/office/drawing/2014/main" id="{DD635B7F-3E76-4C66-6A5A-9156FCE3D921}"/>
              </a:ext>
            </a:extLst>
          </p:cNvPr>
          <p:cNvSpPr>
            <a:spLocks noGrp="1"/>
          </p:cNvSpPr>
          <p:nvPr>
            <p:ph type="sldNum" sz="quarter" idx="4"/>
          </p:nvPr>
        </p:nvSpPr>
        <p:spPr>
          <a:xfrm>
            <a:off x="8534400" y="6121252"/>
            <a:ext cx="27432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fld id="{B5CEABB6-07DC-46E8-9B57-56EC44A396E5}" type="slidenum">
              <a:rPr lang="en-US" smtClean="0"/>
              <a:pPr/>
              <a:t>‹#›</a:t>
            </a:fld>
            <a:endParaRPr lang="en-US"/>
          </a:p>
        </p:txBody>
      </p:sp>
      <p:sp>
        <p:nvSpPr>
          <p:cNvPr id="2" name="Frame 1">
            <a:extLst>
              <a:ext uri="{FF2B5EF4-FFF2-40B4-BE49-F238E27FC236}">
                <a16:creationId xmlns:a16="http://schemas.microsoft.com/office/drawing/2014/main" id="{55D7E8F5-692D-24DD-0F8C-9563BA74AAF4}"/>
              </a:ext>
            </a:extLst>
          </p:cNvPr>
          <p:cNvSpPr/>
          <p:nvPr userDrawn="1"/>
        </p:nvSpPr>
        <p:spPr>
          <a:xfrm>
            <a:off x="386317" y="352044"/>
            <a:ext cx="11419367" cy="6153912"/>
          </a:xfrm>
          <a:prstGeom prst="frame">
            <a:avLst>
              <a:gd name="adj1" fmla="val 21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10289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D872928-B479-F7C5-9C83-C448FBA36175}"/>
              </a:ext>
            </a:extLst>
          </p:cNvPr>
          <p:cNvSpPr>
            <a:spLocks noGrp="1"/>
          </p:cNvSpPr>
          <p:nvPr>
            <p:ph type="title" hasCustomPrompt="1"/>
          </p:nvPr>
        </p:nvSpPr>
        <p:spPr>
          <a:xfrm>
            <a:off x="914400" y="1020445"/>
            <a:ext cx="4114800" cy="5029200"/>
          </a:xfrm>
        </p:spPr>
        <p:txBody>
          <a:bodyPr>
            <a:normAutofit/>
          </a:bodyPr>
          <a:lstStyle>
            <a:lvl1pPr>
              <a:defRPr sz="3600"/>
            </a:lvl1pPr>
          </a:lstStyle>
          <a:p>
            <a:r>
              <a:rPr lang="en-US"/>
              <a:t>Click to add title</a:t>
            </a:r>
          </a:p>
        </p:txBody>
      </p:sp>
      <p:sp>
        <p:nvSpPr>
          <p:cNvPr id="9" name="Content Placeholder 10">
            <a:extLst>
              <a:ext uri="{FF2B5EF4-FFF2-40B4-BE49-F238E27FC236}">
                <a16:creationId xmlns:a16="http://schemas.microsoft.com/office/drawing/2014/main" id="{61E3771A-E1EB-0CBE-828C-2C5E1F2AE6CF}"/>
              </a:ext>
            </a:extLst>
          </p:cNvPr>
          <p:cNvSpPr>
            <a:spLocks noGrp="1"/>
          </p:cNvSpPr>
          <p:nvPr>
            <p:ph sz="quarter" idx="11" hasCustomPrompt="1"/>
          </p:nvPr>
        </p:nvSpPr>
        <p:spPr>
          <a:xfrm>
            <a:off x="6475227" y="1020445"/>
            <a:ext cx="4802735" cy="5029200"/>
          </a:xfrm>
        </p:spPr>
        <p:txBody>
          <a:bodyPr anchor="ctr">
            <a:normAutofit/>
          </a:bodyPr>
          <a:lstStyle>
            <a:lvl1pPr marL="228600" indent="-228600">
              <a:lnSpc>
                <a:spcPct val="125000"/>
              </a:lnSpc>
              <a:spcBef>
                <a:spcPts val="0"/>
              </a:spcBef>
              <a:spcAft>
                <a:spcPts val="1200"/>
              </a:spcAft>
              <a:buFont typeface="Arial" panose="020B0604020202020204" pitchFamily="34" charset="0"/>
              <a:buChar char="•"/>
              <a:defRPr sz="1800"/>
            </a:lvl1pPr>
            <a:lvl2pPr marL="411480" indent="-228600">
              <a:lnSpc>
                <a:spcPct val="125000"/>
              </a:lnSpc>
              <a:spcBef>
                <a:spcPts val="0"/>
              </a:spcBef>
              <a:spcAft>
                <a:spcPts val="1200"/>
              </a:spcAft>
              <a:buFont typeface="Arial" panose="020B0604020202020204" pitchFamily="34" charset="0"/>
              <a:buChar char="•"/>
              <a:defRPr sz="1600"/>
            </a:lvl2pPr>
            <a:lvl3pPr marL="594360" indent="-228600">
              <a:lnSpc>
                <a:spcPct val="125000"/>
              </a:lnSpc>
              <a:spcBef>
                <a:spcPts val="0"/>
              </a:spcBef>
              <a:spcAft>
                <a:spcPts val="1200"/>
              </a:spcAft>
              <a:buFont typeface="Arial" panose="020B0604020202020204" pitchFamily="34" charset="0"/>
              <a:buChar char="•"/>
              <a:defRPr sz="1400"/>
            </a:lvl3pPr>
            <a:lvl4pPr marL="777240" indent="-228600">
              <a:lnSpc>
                <a:spcPct val="125000"/>
              </a:lnSpc>
              <a:spcBef>
                <a:spcPts val="0"/>
              </a:spcBef>
              <a:spcAft>
                <a:spcPts val="1200"/>
              </a:spcAft>
              <a:buFont typeface="Arial" panose="020B0604020202020204" pitchFamily="34" charset="0"/>
              <a:buChar char="•"/>
              <a:defRPr sz="1200"/>
            </a:lvl4pPr>
            <a:lvl5pPr marL="960120" indent="-228600">
              <a:lnSpc>
                <a:spcPct val="125000"/>
              </a:lnSpc>
              <a:spcBef>
                <a:spcPts val="0"/>
              </a:spcBef>
              <a:spcAft>
                <a:spcPts val="1200"/>
              </a:spcAft>
              <a:buFont typeface="Arial" panose="020B0604020202020204" pitchFamily="34" charset="0"/>
              <a:buChar char="•"/>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378552E1-07B0-A631-78D3-D3C0E4C0CD1F}"/>
              </a:ext>
            </a:extLst>
          </p:cNvPr>
          <p:cNvSpPr>
            <a:spLocks noGrp="1"/>
          </p:cNvSpPr>
          <p:nvPr>
            <p:ph type="ftr" sz="quarter" idx="3"/>
          </p:nvPr>
        </p:nvSpPr>
        <p:spPr>
          <a:xfrm>
            <a:off x="914400" y="6121252"/>
            <a:ext cx="4114800" cy="365125"/>
          </a:xfrm>
          <a:prstGeom prst="rect">
            <a:avLst/>
          </a:prstGeom>
        </p:spPr>
        <p:txBody>
          <a:bodyPr vert="horz" lIns="91440" tIns="45720" rIns="91440" bIns="45720" rtlCol="0" anchor="ctr"/>
          <a:lstStyle>
            <a:lvl1pPr algn="l">
              <a:defRPr sz="1200">
                <a:solidFill>
                  <a:schemeClr val="bg2">
                    <a:lumMod val="50000"/>
                  </a:schemeClr>
                </a:solidFill>
              </a:defRPr>
            </a:lvl1pPr>
          </a:lstStyle>
          <a:p>
            <a:endParaRPr lang="en-US"/>
          </a:p>
        </p:txBody>
      </p:sp>
      <p:sp>
        <p:nvSpPr>
          <p:cNvPr id="5" name="Slide Number Placeholder 5">
            <a:extLst>
              <a:ext uri="{FF2B5EF4-FFF2-40B4-BE49-F238E27FC236}">
                <a16:creationId xmlns:a16="http://schemas.microsoft.com/office/drawing/2014/main" id="{DD635B7F-3E76-4C66-6A5A-9156FCE3D921}"/>
              </a:ext>
            </a:extLst>
          </p:cNvPr>
          <p:cNvSpPr>
            <a:spLocks noGrp="1"/>
          </p:cNvSpPr>
          <p:nvPr>
            <p:ph type="sldNum" sz="quarter" idx="4"/>
          </p:nvPr>
        </p:nvSpPr>
        <p:spPr>
          <a:xfrm>
            <a:off x="8534400" y="6121252"/>
            <a:ext cx="27432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fld id="{B5CEABB6-07DC-46E8-9B57-56EC44A396E5}" type="slidenum">
              <a:rPr lang="en-US" smtClean="0"/>
              <a:pPr/>
              <a:t>‹#›</a:t>
            </a:fld>
            <a:endParaRPr lang="en-US"/>
          </a:p>
        </p:txBody>
      </p:sp>
      <p:sp>
        <p:nvSpPr>
          <p:cNvPr id="2" name="Rectangle 1">
            <a:extLst>
              <a:ext uri="{FF2B5EF4-FFF2-40B4-BE49-F238E27FC236}">
                <a16:creationId xmlns:a16="http://schemas.microsoft.com/office/drawing/2014/main" id="{62A1635D-96F0-769B-4ECB-70502770ABBC}"/>
              </a:ext>
              <a:ext uri="{C183D7F6-B498-43B3-948B-1728B52AA6E4}">
                <adec:decorative xmlns:adec="http://schemas.microsoft.com/office/drawing/2017/decorative" val="1"/>
              </a:ext>
            </a:extLst>
          </p:cNvPr>
          <p:cNvSpPr/>
          <p:nvPr userDrawn="1"/>
        </p:nvSpPr>
        <p:spPr>
          <a:xfrm>
            <a:off x="6096000" y="0"/>
            <a:ext cx="6096000" cy="7367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ame 5">
            <a:extLst>
              <a:ext uri="{FF2B5EF4-FFF2-40B4-BE49-F238E27FC236}">
                <a16:creationId xmlns:a16="http://schemas.microsoft.com/office/drawing/2014/main" id="{4F877767-0342-A344-0462-A0D877FF68F8}"/>
              </a:ext>
            </a:extLst>
          </p:cNvPr>
          <p:cNvSpPr/>
          <p:nvPr userDrawn="1"/>
        </p:nvSpPr>
        <p:spPr>
          <a:xfrm>
            <a:off x="386317" y="352044"/>
            <a:ext cx="11419367" cy="6153912"/>
          </a:xfrm>
          <a:prstGeom prst="frame">
            <a:avLst>
              <a:gd name="adj1" fmla="val 21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74582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97F71CF-7463-EE58-8673-70FF6E01D635}"/>
              </a:ext>
            </a:extLst>
          </p:cNvPr>
          <p:cNvSpPr/>
          <p:nvPr userDrawn="1"/>
        </p:nvSpPr>
        <p:spPr>
          <a:xfrm>
            <a:off x="803566" y="329415"/>
            <a:ext cx="9459997"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lorful gradient on a black background&#10;&#10;Description automatically generated">
            <a:extLst>
              <a:ext uri="{FF2B5EF4-FFF2-40B4-BE49-F238E27FC236}">
                <a16:creationId xmlns:a16="http://schemas.microsoft.com/office/drawing/2014/main" id="{35BEB45A-F384-D7C9-A3CB-75375E4B6990}"/>
              </a:ext>
            </a:extLst>
          </p:cNvPr>
          <p:cNvPicPr>
            <a:picLocks noChangeAspect="1"/>
          </p:cNvPicPr>
          <p:nvPr userDrawn="1"/>
        </p:nvPicPr>
        <p:blipFill rotWithShape="1">
          <a:blip r:embed="rId2"/>
          <a:srcRect l="-728" t="-787" r="-1" b="2794"/>
          <a:stretch/>
        </p:blipFill>
        <p:spPr>
          <a:xfrm rot="10800000">
            <a:off x="147778" y="-1"/>
            <a:ext cx="11843113" cy="6516282"/>
          </a:xfrm>
          <a:prstGeom prst="rect">
            <a:avLst/>
          </a:prstGeom>
        </p:spPr>
      </p:pic>
      <p:grpSp>
        <p:nvGrpSpPr>
          <p:cNvPr id="8" name="Group 7">
            <a:extLst>
              <a:ext uri="{FF2B5EF4-FFF2-40B4-BE49-F238E27FC236}">
                <a16:creationId xmlns:a16="http://schemas.microsoft.com/office/drawing/2014/main" id="{210DECF3-C5B2-7596-8F56-1A7469F36886}"/>
              </a:ext>
            </a:extLst>
          </p:cNvPr>
          <p:cNvGrpSpPr/>
          <p:nvPr userDrawn="1"/>
        </p:nvGrpSpPr>
        <p:grpSpPr>
          <a:xfrm rot="10800000">
            <a:off x="3039303" y="555295"/>
            <a:ext cx="5490384" cy="5535077"/>
            <a:chOff x="2470935" y="599843"/>
            <a:chExt cx="5490384" cy="5535077"/>
          </a:xfrm>
        </p:grpSpPr>
        <p:pic>
          <p:nvPicPr>
            <p:cNvPr id="10" name="Graphic 9">
              <a:extLst>
                <a:ext uri="{FF2B5EF4-FFF2-40B4-BE49-F238E27FC236}">
                  <a16:creationId xmlns:a16="http://schemas.microsoft.com/office/drawing/2014/main" id="{9A5C777D-A2B2-306B-76C2-3E13CEC5C96E}"/>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470935" y="599843"/>
              <a:ext cx="849017" cy="978035"/>
            </a:xfrm>
            <a:prstGeom prst="rect">
              <a:avLst/>
            </a:prstGeom>
          </p:spPr>
        </p:pic>
        <p:pic>
          <p:nvPicPr>
            <p:cNvPr id="11" name="Graphic 10">
              <a:extLst>
                <a:ext uri="{FF2B5EF4-FFF2-40B4-BE49-F238E27FC236}">
                  <a16:creationId xmlns:a16="http://schemas.microsoft.com/office/drawing/2014/main" id="{CB86DD9E-B0D3-146B-90C5-1F835B4B6F5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12302" y="5156885"/>
              <a:ext cx="849017" cy="978035"/>
            </a:xfrm>
            <a:prstGeom prst="rect">
              <a:avLst/>
            </a:prstGeom>
          </p:spPr>
        </p:pic>
      </p:grpSp>
      <p:sp>
        <p:nvSpPr>
          <p:cNvPr id="2" name="Title 1">
            <a:extLst>
              <a:ext uri="{FF2B5EF4-FFF2-40B4-BE49-F238E27FC236}">
                <a16:creationId xmlns:a16="http://schemas.microsoft.com/office/drawing/2014/main" id="{435E4463-3EAA-4A1D-028E-15858531ED7F}"/>
              </a:ext>
            </a:extLst>
          </p:cNvPr>
          <p:cNvSpPr>
            <a:spLocks noGrp="1"/>
          </p:cNvSpPr>
          <p:nvPr>
            <p:ph type="title"/>
          </p:nvPr>
        </p:nvSpPr>
        <p:spPr>
          <a:xfrm>
            <a:off x="2944368" y="1417320"/>
            <a:ext cx="5367528" cy="2194560"/>
          </a:xfrm>
        </p:spPr>
        <p:txBody>
          <a:bodyPr anchor="b">
            <a:normAutofit/>
          </a:bodyPr>
          <a:lstStyle>
            <a:lvl1pPr algn="ctr">
              <a:lnSpc>
                <a:spcPct val="90000"/>
              </a:lnSpc>
              <a:defRPr sz="3600"/>
            </a:lvl1pPr>
          </a:lstStyle>
          <a:p>
            <a:r>
              <a:rPr lang="en-US"/>
              <a:t>Click to edit Master title style</a:t>
            </a:r>
          </a:p>
        </p:txBody>
      </p:sp>
      <p:sp>
        <p:nvSpPr>
          <p:cNvPr id="9" name="Text Placeholder 8">
            <a:extLst>
              <a:ext uri="{FF2B5EF4-FFF2-40B4-BE49-F238E27FC236}">
                <a16:creationId xmlns:a16="http://schemas.microsoft.com/office/drawing/2014/main" id="{8BF31E34-7EF1-9430-2FA0-784F079D7AA2}"/>
              </a:ext>
            </a:extLst>
          </p:cNvPr>
          <p:cNvSpPr>
            <a:spLocks noGrp="1"/>
          </p:cNvSpPr>
          <p:nvPr>
            <p:ph type="body" sz="quarter" idx="13"/>
          </p:nvPr>
        </p:nvSpPr>
        <p:spPr>
          <a:xfrm>
            <a:off x="2944368" y="3602736"/>
            <a:ext cx="5367528" cy="949325"/>
          </a:xfrm>
        </p:spPr>
        <p:txBody>
          <a:bodyPr>
            <a:normAutofit/>
          </a:bodyPr>
          <a:lstStyle>
            <a:lvl1pPr marL="0" indent="0" algn="ctr">
              <a:lnSpc>
                <a:spcPct val="100000"/>
              </a:lnSpc>
              <a:spcBef>
                <a:spcPts val="0"/>
              </a:spcBef>
              <a:buNone/>
              <a:defRPr sz="18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576611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ACC7A06-20DF-11B2-DBA3-4AD5A0782F72}"/>
              </a:ext>
            </a:extLst>
          </p:cNvPr>
          <p:cNvSpPr/>
          <p:nvPr userDrawn="1"/>
        </p:nvSpPr>
        <p:spPr>
          <a:xfrm>
            <a:off x="6711599" y="329415"/>
            <a:ext cx="3538724"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urple and blue gradient&#10;&#10;Description automatically generated">
            <a:extLst>
              <a:ext uri="{FF2B5EF4-FFF2-40B4-BE49-F238E27FC236}">
                <a16:creationId xmlns:a16="http://schemas.microsoft.com/office/drawing/2014/main" id="{7F2E8E22-8715-DC35-A1D6-9DE0F7D4E592}"/>
              </a:ext>
            </a:extLst>
          </p:cNvPr>
          <p:cNvPicPr>
            <a:picLocks noChangeAspect="1"/>
          </p:cNvPicPr>
          <p:nvPr userDrawn="1"/>
        </p:nvPicPr>
        <p:blipFill>
          <a:blip r:embed="rId2"/>
          <a:stretch>
            <a:fillRect/>
          </a:stretch>
        </p:blipFill>
        <p:spPr>
          <a:xfrm>
            <a:off x="5320146" y="430094"/>
            <a:ext cx="6635667" cy="5551084"/>
          </a:xfrm>
          <a:prstGeom prst="rect">
            <a:avLst/>
          </a:prstGeom>
        </p:spPr>
      </p:pic>
      <p:pic>
        <p:nvPicPr>
          <p:cNvPr id="8" name="Graphic 7">
            <a:extLst>
              <a:ext uri="{FF2B5EF4-FFF2-40B4-BE49-F238E27FC236}">
                <a16:creationId xmlns:a16="http://schemas.microsoft.com/office/drawing/2014/main" id="{CFA543A9-6610-874B-5B5A-83D92322A50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5996376" y="1390616"/>
            <a:ext cx="849017" cy="978035"/>
          </a:xfrm>
          <a:prstGeom prst="rect">
            <a:avLst/>
          </a:prstGeom>
        </p:spPr>
      </p:pic>
      <p:pic>
        <p:nvPicPr>
          <p:cNvPr id="9" name="Graphic 8">
            <a:extLst>
              <a:ext uri="{FF2B5EF4-FFF2-40B4-BE49-F238E27FC236}">
                <a16:creationId xmlns:a16="http://schemas.microsoft.com/office/drawing/2014/main" id="{118BD6AF-5555-EEAD-E54D-5C0AD969A11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8522918" y="4778529"/>
            <a:ext cx="849017" cy="978035"/>
          </a:xfrm>
          <a:prstGeom prst="rect">
            <a:avLst/>
          </a:prstGeom>
        </p:spPr>
      </p:pic>
      <p:sp>
        <p:nvSpPr>
          <p:cNvPr id="12" name="Title 1">
            <a:extLst>
              <a:ext uri="{FF2B5EF4-FFF2-40B4-BE49-F238E27FC236}">
                <a16:creationId xmlns:a16="http://schemas.microsoft.com/office/drawing/2014/main" id="{FC23DEBC-4628-999E-0CE4-A99E4EE0DC4C}"/>
              </a:ext>
            </a:extLst>
          </p:cNvPr>
          <p:cNvSpPr>
            <a:spLocks noGrp="1"/>
          </p:cNvSpPr>
          <p:nvPr>
            <p:ph type="title"/>
          </p:nvPr>
        </p:nvSpPr>
        <p:spPr>
          <a:xfrm>
            <a:off x="6711696" y="1956816"/>
            <a:ext cx="3502152" cy="3218688"/>
          </a:xfrm>
        </p:spPr>
        <p:txBody>
          <a:bodyPr>
            <a:normAutofit/>
          </a:bodyPr>
          <a:lstStyle>
            <a:lvl1pPr algn="ctr">
              <a:lnSpc>
                <a:spcPct val="90000"/>
              </a:lnSpc>
              <a:defRPr sz="3600" baseline="0"/>
            </a:lvl1pPr>
          </a:lstStyle>
          <a:p>
            <a:r>
              <a:rPr lang="en-US"/>
              <a:t>Click to edit Master title style</a:t>
            </a:r>
          </a:p>
        </p:txBody>
      </p:sp>
      <p:sp>
        <p:nvSpPr>
          <p:cNvPr id="10" name="Content Placeholder 7">
            <a:extLst>
              <a:ext uri="{FF2B5EF4-FFF2-40B4-BE49-F238E27FC236}">
                <a16:creationId xmlns:a16="http://schemas.microsoft.com/office/drawing/2014/main" id="{6D3C4B38-CA42-D6E7-A813-594FE780EBB8}"/>
              </a:ext>
            </a:extLst>
          </p:cNvPr>
          <p:cNvSpPr>
            <a:spLocks noGrp="1"/>
          </p:cNvSpPr>
          <p:nvPr>
            <p:ph sz="quarter" idx="15"/>
          </p:nvPr>
        </p:nvSpPr>
        <p:spPr>
          <a:xfrm>
            <a:off x="583724" y="705888"/>
            <a:ext cx="4123944" cy="5758328"/>
          </a:xfrm>
        </p:spPr>
        <p:txBody>
          <a:bodyPr anchor="ctr"/>
          <a:lstStyle>
            <a:lvl1pPr marL="228600" indent="-228600">
              <a:lnSpc>
                <a:spcPct val="100000"/>
              </a:lnSpc>
              <a:spcBef>
                <a:spcPts val="600"/>
              </a:spcBef>
              <a:spcAft>
                <a:spcPts val="1200"/>
              </a:spcAft>
              <a:buFont typeface="Arial" panose="020B0604020202020204" pitchFamily="34" charset="0"/>
              <a:buChar char="•"/>
              <a:defRPr sz="1800" b="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E7106E-AE9C-748D-BFA7-A5C720C40C74}"/>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CFE05E23-DC2F-F555-BE36-6A4BA267493E}"/>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72624F6-261B-7F20-EE2A-8BE5871734E3}"/>
              </a:ext>
            </a:extLst>
          </p:cNvPr>
          <p:cNvSpPr>
            <a:spLocks noGrp="1"/>
          </p:cNvSpPr>
          <p:nvPr>
            <p:ph type="sldNum" sz="quarter" idx="11"/>
          </p:nvPr>
        </p:nvSpPr>
        <p:spPr/>
        <p:txBody>
          <a:bodyPr/>
          <a:lstStyle/>
          <a:p>
            <a:fld id="{98C0CDE5-970C-4CC4-BF43-0DA127E73E82}" type="slidenum">
              <a:rPr lang="en-US" smtClean="0"/>
              <a:pPr/>
              <a:t>‹#›</a:t>
            </a:fld>
            <a:endParaRPr lang="en-US"/>
          </a:p>
        </p:txBody>
      </p:sp>
    </p:spTree>
    <p:extLst>
      <p:ext uri="{BB962C8B-B14F-4D97-AF65-F5344CB8AC3E}">
        <p14:creationId xmlns:p14="http://schemas.microsoft.com/office/powerpoint/2010/main" val="152529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F983AA-CC8F-F29A-16B4-FA97410056A9}"/>
              </a:ext>
            </a:extLst>
          </p:cNvPr>
          <p:cNvSpPr/>
          <p:nvPr userDrawn="1"/>
        </p:nvSpPr>
        <p:spPr>
          <a:xfrm>
            <a:off x="803566" y="329415"/>
            <a:ext cx="9459997"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7" name="Picture 6" descr="A purple and pink gradient on a black background&#10;&#10;Description automatically generated">
            <a:extLst>
              <a:ext uri="{FF2B5EF4-FFF2-40B4-BE49-F238E27FC236}">
                <a16:creationId xmlns:a16="http://schemas.microsoft.com/office/drawing/2014/main" id="{E0936C36-F50A-1523-04B4-873B36EE90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24545" y="5588693"/>
            <a:ext cx="3077487" cy="1269307"/>
          </a:xfrm>
          <a:prstGeom prst="rect">
            <a:avLst/>
          </a:prstGeom>
        </p:spPr>
      </p:pic>
      <p:pic>
        <p:nvPicPr>
          <p:cNvPr id="8" name="Graphic 7">
            <a:extLst>
              <a:ext uri="{FF2B5EF4-FFF2-40B4-BE49-F238E27FC236}">
                <a16:creationId xmlns:a16="http://schemas.microsoft.com/office/drawing/2014/main" id="{A3FF0649-2CAB-E241-1544-28122132EC7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405889" y="5226745"/>
            <a:ext cx="849017" cy="978035"/>
          </a:xfrm>
          <a:prstGeom prst="rect">
            <a:avLst/>
          </a:prstGeom>
        </p:spPr>
      </p:pic>
      <p:pic>
        <p:nvPicPr>
          <p:cNvPr id="9" name="Picture 8" descr="A purple and pink gradient on a black background&#10;&#10;Description automatically generated">
            <a:extLst>
              <a:ext uri="{FF2B5EF4-FFF2-40B4-BE49-F238E27FC236}">
                <a16:creationId xmlns:a16="http://schemas.microsoft.com/office/drawing/2014/main" id="{A3D7DA26-5AF7-F723-8332-D397C9D4FE8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3694749" y="0"/>
            <a:ext cx="8497251" cy="2945508"/>
          </a:xfrm>
          <a:prstGeom prst="rect">
            <a:avLst/>
          </a:prstGeom>
        </p:spPr>
      </p:pic>
      <p:pic>
        <p:nvPicPr>
          <p:cNvPr id="10" name="Graphic 9">
            <a:extLst>
              <a:ext uri="{FF2B5EF4-FFF2-40B4-BE49-F238E27FC236}">
                <a16:creationId xmlns:a16="http://schemas.microsoft.com/office/drawing/2014/main" id="{4C212B63-01C0-9907-1952-5BD55C77E07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9420682" y="255984"/>
            <a:ext cx="849017" cy="978035"/>
          </a:xfrm>
          <a:prstGeom prst="rect">
            <a:avLst/>
          </a:prstGeom>
        </p:spPr>
      </p:pic>
      <p:sp>
        <p:nvSpPr>
          <p:cNvPr id="13" name="Oval 12">
            <a:extLst>
              <a:ext uri="{FF2B5EF4-FFF2-40B4-BE49-F238E27FC236}">
                <a16:creationId xmlns:a16="http://schemas.microsoft.com/office/drawing/2014/main" id="{B39D6EFD-3D88-AC8E-C91F-AE704D5DC61D}"/>
              </a:ext>
            </a:extLst>
          </p:cNvPr>
          <p:cNvSpPr/>
          <p:nvPr userDrawn="1"/>
        </p:nvSpPr>
        <p:spPr>
          <a:xfrm>
            <a:off x="1161288" y="2121408"/>
            <a:ext cx="2606040" cy="2606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1F4C90D2-BA10-F371-768C-4773A2DD07B2}"/>
              </a:ext>
            </a:extLst>
          </p:cNvPr>
          <p:cNvSpPr>
            <a:spLocks noGrp="1"/>
          </p:cNvSpPr>
          <p:nvPr>
            <p:ph type="title"/>
          </p:nvPr>
        </p:nvSpPr>
        <p:spPr>
          <a:xfrm>
            <a:off x="4014216" y="1353312"/>
            <a:ext cx="5824728" cy="2459736"/>
          </a:xfrm>
        </p:spPr>
        <p:txBody>
          <a:bodyPr lIns="91440" rIns="91440" anchor="b">
            <a:noAutofit/>
          </a:bodyPr>
          <a:lstStyle>
            <a:lvl1pPr>
              <a:lnSpc>
                <a:spcPct val="100000"/>
              </a:lnSpc>
              <a:defRPr sz="3600">
                <a:solidFill>
                  <a:schemeClr val="accent1">
                    <a:lumMod val="50000"/>
                  </a:schemeClr>
                </a:solidFill>
              </a:defRPr>
            </a:lvl1pPr>
          </a:lstStyle>
          <a:p>
            <a:r>
              <a:rPr lang="en-US"/>
              <a:t>Click to edit Master title style</a:t>
            </a:r>
          </a:p>
        </p:txBody>
      </p:sp>
      <p:sp>
        <p:nvSpPr>
          <p:cNvPr id="12" name="Picture Placeholder 11">
            <a:extLst>
              <a:ext uri="{FF2B5EF4-FFF2-40B4-BE49-F238E27FC236}">
                <a16:creationId xmlns:a16="http://schemas.microsoft.com/office/drawing/2014/main" id="{4110A2D0-5263-97B9-023B-7DEE66187DB9}"/>
              </a:ext>
            </a:extLst>
          </p:cNvPr>
          <p:cNvSpPr>
            <a:spLocks noGrp="1"/>
          </p:cNvSpPr>
          <p:nvPr>
            <p:ph type="pic" sz="quarter" idx="13"/>
          </p:nvPr>
        </p:nvSpPr>
        <p:spPr>
          <a:xfrm>
            <a:off x="1275588" y="2235708"/>
            <a:ext cx="2377440" cy="2377440"/>
          </a:xfrm>
          <a:prstGeom prst="ellipse">
            <a:avLst/>
          </a:prstGeom>
        </p:spPr>
        <p:txBody>
          <a:bodyPr>
            <a:normAutofit/>
          </a:bodyPr>
          <a:lstStyle>
            <a:lvl1pPr marL="0" indent="0" algn="ctr">
              <a:buNone/>
              <a:defRPr sz="1600"/>
            </a:lvl1pPr>
          </a:lstStyle>
          <a:p>
            <a:r>
              <a:rPr lang="en-US"/>
              <a:t>Click icon to add picture</a:t>
            </a:r>
          </a:p>
        </p:txBody>
      </p:sp>
      <p:sp>
        <p:nvSpPr>
          <p:cNvPr id="16" name="Text Placeholder 15">
            <a:extLst>
              <a:ext uri="{FF2B5EF4-FFF2-40B4-BE49-F238E27FC236}">
                <a16:creationId xmlns:a16="http://schemas.microsoft.com/office/drawing/2014/main" id="{A34938F3-05CE-10DD-2D42-621C5ECDCB43}"/>
              </a:ext>
            </a:extLst>
          </p:cNvPr>
          <p:cNvSpPr>
            <a:spLocks noGrp="1"/>
          </p:cNvSpPr>
          <p:nvPr>
            <p:ph type="body" sz="quarter" idx="14"/>
          </p:nvPr>
        </p:nvSpPr>
        <p:spPr>
          <a:xfrm>
            <a:off x="4014216" y="4050792"/>
            <a:ext cx="5824728" cy="1104900"/>
          </a:xfrm>
        </p:spPr>
        <p:txBody>
          <a:bodyPr lIns="91440" rIns="91440">
            <a:normAutofit/>
          </a:bodyPr>
          <a:lstStyle>
            <a:lvl1pPr marL="0" indent="0">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77DA4635-CD35-105A-54F6-571A5B6C4693}"/>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B932984F-04B1-F977-FBD2-4592E8E4D01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328DD725-F823-F190-62A8-AC33F67CA63F}"/>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17" name="Picture 16" descr="A purple and pink gradient on a black background&#10;&#10;Description automatically generated">
            <a:extLst>
              <a:ext uri="{FF2B5EF4-FFF2-40B4-BE49-F238E27FC236}">
                <a16:creationId xmlns:a16="http://schemas.microsoft.com/office/drawing/2014/main" id="{5DFBE14A-32CA-8A3F-8C86-D04E6B1DBAC0}"/>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flipH="1">
            <a:off x="-1" y="5293775"/>
            <a:ext cx="2361321" cy="1564225"/>
          </a:xfrm>
          <a:prstGeom prst="rect">
            <a:avLst/>
          </a:prstGeom>
        </p:spPr>
      </p:pic>
    </p:spTree>
    <p:extLst>
      <p:ext uri="{BB962C8B-B14F-4D97-AF65-F5344CB8AC3E}">
        <p14:creationId xmlns:p14="http://schemas.microsoft.com/office/powerpoint/2010/main" val="3501785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wo content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653AAB7-5928-57F2-05DE-9C551FC2F2E3}"/>
              </a:ext>
            </a:extLst>
          </p:cNvPr>
          <p:cNvSpPr/>
          <p:nvPr userDrawn="1"/>
        </p:nvSpPr>
        <p:spPr>
          <a:xfrm>
            <a:off x="6711599" y="329415"/>
            <a:ext cx="3538724"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F8B0822-A3A0-6F7D-70AC-41FCAAB74F5D}"/>
              </a:ext>
            </a:extLst>
          </p:cNvPr>
          <p:cNvSpPr>
            <a:spLocks noGrp="1"/>
          </p:cNvSpPr>
          <p:nvPr>
            <p:ph type="title"/>
          </p:nvPr>
        </p:nvSpPr>
        <p:spPr>
          <a:xfrm>
            <a:off x="576072" y="539496"/>
            <a:ext cx="5961888" cy="1527048"/>
          </a:xfrm>
        </p:spPr>
        <p:txBody>
          <a:bodyPr anchor="ctr">
            <a:normAutofit/>
          </a:bodyPr>
          <a:lstStyle>
            <a:lvl1pPr>
              <a:lnSpc>
                <a:spcPct val="100000"/>
              </a:lnSpc>
              <a:defRPr sz="3600">
                <a:solidFill>
                  <a:schemeClr val="accent1">
                    <a:lumMod val="50000"/>
                  </a:schemeClr>
                </a:solidFill>
              </a:defRPr>
            </a:lvl1pPr>
          </a:lstStyle>
          <a:p>
            <a:r>
              <a:rPr lang="en-US"/>
              <a:t>Click to edit Master title style</a:t>
            </a:r>
          </a:p>
        </p:txBody>
      </p:sp>
      <p:sp>
        <p:nvSpPr>
          <p:cNvPr id="2" name="Content Placeholder 7">
            <a:extLst>
              <a:ext uri="{FF2B5EF4-FFF2-40B4-BE49-F238E27FC236}">
                <a16:creationId xmlns:a16="http://schemas.microsoft.com/office/drawing/2014/main" id="{BB8C22E1-E317-84DE-8D3D-93F1009D05FB}"/>
              </a:ext>
            </a:extLst>
          </p:cNvPr>
          <p:cNvSpPr>
            <a:spLocks noGrp="1"/>
          </p:cNvSpPr>
          <p:nvPr>
            <p:ph sz="quarter" idx="17"/>
          </p:nvPr>
        </p:nvSpPr>
        <p:spPr>
          <a:xfrm>
            <a:off x="576072" y="2112264"/>
            <a:ext cx="2618541" cy="4197096"/>
          </a:xfrm>
        </p:spPr>
        <p:txBody>
          <a:bodyPr anchor="t"/>
          <a:lstStyle>
            <a:lvl1pPr marL="228600" indent="-228600">
              <a:lnSpc>
                <a:spcPct val="100000"/>
              </a:lnSpc>
              <a:spcBef>
                <a:spcPts val="1000"/>
              </a:spcBef>
              <a:spcAft>
                <a:spcPts val="1200"/>
              </a:spcAft>
              <a:buFont typeface="Arial" panose="020B0604020202020204" pitchFamily="34" charset="0"/>
              <a:buChar char="•"/>
              <a:defRPr sz="1800" b="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8" name="Content Placeholder 7">
            <a:extLst>
              <a:ext uri="{FF2B5EF4-FFF2-40B4-BE49-F238E27FC236}">
                <a16:creationId xmlns:a16="http://schemas.microsoft.com/office/drawing/2014/main" id="{97DB1F03-8346-3188-F1C7-B0A5E86F6302}"/>
              </a:ext>
            </a:extLst>
          </p:cNvPr>
          <p:cNvSpPr>
            <a:spLocks noGrp="1"/>
          </p:cNvSpPr>
          <p:nvPr>
            <p:ph sz="quarter" idx="18"/>
          </p:nvPr>
        </p:nvSpPr>
        <p:spPr>
          <a:xfrm>
            <a:off x="3538728" y="2112264"/>
            <a:ext cx="2618541" cy="4197096"/>
          </a:xfrm>
        </p:spPr>
        <p:txBody>
          <a:bodyPr anchor="t"/>
          <a:lstStyle>
            <a:lvl1pPr marL="0" indent="0">
              <a:lnSpc>
                <a:spcPct val="100000"/>
              </a:lnSpc>
              <a:spcBef>
                <a:spcPts val="1000"/>
              </a:spcBef>
              <a:spcAft>
                <a:spcPts val="1200"/>
              </a:spcAft>
              <a:buFont typeface="Arial" panose="020B0604020202020204" pitchFamily="34" charset="0"/>
              <a:buNone/>
              <a:defRPr sz="18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5" name="Date Placeholder 4">
            <a:extLst>
              <a:ext uri="{FF2B5EF4-FFF2-40B4-BE49-F238E27FC236}">
                <a16:creationId xmlns:a16="http://schemas.microsoft.com/office/drawing/2014/main" id="{79FCFB5D-5D4D-191A-E033-35889513273D}"/>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9FB8D263-095A-9E1E-0A55-36A5B42EC2BA}"/>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5E28F88-D01C-0A01-2CA2-DBE75087BAD7}"/>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9" name="Picture 8" descr="A colorful liquid with a purple line&#10;&#10;Description automatically generated with medium confidence">
            <a:extLst>
              <a:ext uri="{FF2B5EF4-FFF2-40B4-BE49-F238E27FC236}">
                <a16:creationId xmlns:a16="http://schemas.microsoft.com/office/drawing/2014/main" id="{EFF156F3-9A7D-EAA4-4F00-E693C2A3FE7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385" b="-8059"/>
          <a:stretch/>
        </p:blipFill>
        <p:spPr>
          <a:xfrm rot="5400000">
            <a:off x="6813632" y="1479632"/>
            <a:ext cx="3355938" cy="7400798"/>
          </a:xfrm>
          <a:prstGeom prst="rect">
            <a:avLst/>
          </a:prstGeom>
        </p:spPr>
      </p:pic>
      <p:pic>
        <p:nvPicPr>
          <p:cNvPr id="10" name="Graphic 9">
            <a:extLst>
              <a:ext uri="{FF2B5EF4-FFF2-40B4-BE49-F238E27FC236}">
                <a16:creationId xmlns:a16="http://schemas.microsoft.com/office/drawing/2014/main" id="{167BAFAF-EE3F-5B9A-6382-910CD450D23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flipV="1">
            <a:off x="9408940" y="3205716"/>
            <a:ext cx="809263" cy="932240"/>
          </a:xfrm>
          <a:prstGeom prst="rect">
            <a:avLst/>
          </a:prstGeom>
        </p:spPr>
      </p:pic>
    </p:spTree>
    <p:extLst>
      <p:ext uri="{BB962C8B-B14F-4D97-AF65-F5344CB8AC3E}">
        <p14:creationId xmlns:p14="http://schemas.microsoft.com/office/powerpoint/2010/main" val="1926268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wo content righ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F8B0822-A3A0-6F7D-70AC-41FCAAB74F5D}"/>
              </a:ext>
            </a:extLst>
          </p:cNvPr>
          <p:cNvSpPr>
            <a:spLocks noGrp="1"/>
          </p:cNvSpPr>
          <p:nvPr>
            <p:ph type="title"/>
          </p:nvPr>
        </p:nvSpPr>
        <p:spPr>
          <a:xfrm>
            <a:off x="3950207" y="539496"/>
            <a:ext cx="6038397" cy="1435608"/>
          </a:xfrm>
        </p:spPr>
        <p:txBody>
          <a:bodyPr anchor="ctr">
            <a:normAutofit/>
          </a:bodyPr>
          <a:lstStyle>
            <a:lvl1pPr>
              <a:lnSpc>
                <a:spcPct val="100000"/>
              </a:lnSpc>
              <a:defRPr sz="3600">
                <a:solidFill>
                  <a:schemeClr val="accent1">
                    <a:lumMod val="50000"/>
                  </a:schemeClr>
                </a:solidFill>
              </a:defRPr>
            </a:lvl1pPr>
          </a:lstStyle>
          <a:p>
            <a:r>
              <a:rPr lang="en-US"/>
              <a:t>Click to edit Master title style</a:t>
            </a:r>
          </a:p>
        </p:txBody>
      </p:sp>
      <p:sp>
        <p:nvSpPr>
          <p:cNvPr id="6" name="Content Placeholder 7">
            <a:extLst>
              <a:ext uri="{FF2B5EF4-FFF2-40B4-BE49-F238E27FC236}">
                <a16:creationId xmlns:a16="http://schemas.microsoft.com/office/drawing/2014/main" id="{1FEFF780-F9A6-D70C-43AF-EF361A89EECA}"/>
              </a:ext>
            </a:extLst>
          </p:cNvPr>
          <p:cNvSpPr>
            <a:spLocks noGrp="1"/>
          </p:cNvSpPr>
          <p:nvPr>
            <p:ph sz="quarter" idx="17"/>
          </p:nvPr>
        </p:nvSpPr>
        <p:spPr>
          <a:xfrm>
            <a:off x="3950000" y="2112264"/>
            <a:ext cx="2880567" cy="4197096"/>
          </a:xfrm>
        </p:spPr>
        <p:txBody>
          <a:bodyPr anchor="t"/>
          <a:lstStyle>
            <a:lvl1pPr marL="228600" indent="-228600">
              <a:lnSpc>
                <a:spcPct val="100000"/>
              </a:lnSpc>
              <a:spcBef>
                <a:spcPts val="1000"/>
              </a:spcBef>
              <a:spcAft>
                <a:spcPts val="1200"/>
              </a:spcAft>
              <a:buFont typeface="Arial" panose="020B0604020202020204" pitchFamily="34" charset="0"/>
              <a:buChar char="•"/>
              <a:defRPr sz="1800" b="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793AEFBC-F09B-894B-CD7A-F9C372585AF9}"/>
              </a:ext>
            </a:extLst>
          </p:cNvPr>
          <p:cNvSpPr>
            <a:spLocks noGrp="1"/>
          </p:cNvSpPr>
          <p:nvPr>
            <p:ph sz="quarter" idx="18"/>
          </p:nvPr>
        </p:nvSpPr>
        <p:spPr>
          <a:xfrm>
            <a:off x="7370065" y="2112264"/>
            <a:ext cx="3118104" cy="4197096"/>
          </a:xfrm>
        </p:spPr>
        <p:txBody>
          <a:bodyPr anchor="t"/>
          <a:lstStyle>
            <a:lvl1pPr marL="0" indent="0">
              <a:lnSpc>
                <a:spcPct val="100000"/>
              </a:lnSpc>
              <a:spcBef>
                <a:spcPts val="1000"/>
              </a:spcBef>
              <a:spcAft>
                <a:spcPts val="1200"/>
              </a:spcAft>
              <a:buFont typeface="Arial" panose="020B0604020202020204" pitchFamily="34" charset="0"/>
              <a:buNone/>
              <a:defRPr sz="18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FCFB5D-5D4D-191A-E033-35889513273D}"/>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9FB8D263-095A-9E1E-0A55-36A5B42EC2BA}"/>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5E28F88-D01C-0A01-2CA2-DBE75087BAD7}"/>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10" name="Graphic 9">
            <a:extLst>
              <a:ext uri="{FF2B5EF4-FFF2-40B4-BE49-F238E27FC236}">
                <a16:creationId xmlns:a16="http://schemas.microsoft.com/office/drawing/2014/main" id="{167BAFAF-EE3F-5B9A-6382-910CD450D23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5400000" flipV="1">
            <a:off x="9408940" y="3205716"/>
            <a:ext cx="809263" cy="932240"/>
          </a:xfrm>
          <a:prstGeom prst="rect">
            <a:avLst/>
          </a:prstGeom>
        </p:spPr>
      </p:pic>
      <p:sp>
        <p:nvSpPr>
          <p:cNvPr id="2" name="Rectangle 1">
            <a:extLst>
              <a:ext uri="{FF2B5EF4-FFF2-40B4-BE49-F238E27FC236}">
                <a16:creationId xmlns:a16="http://schemas.microsoft.com/office/drawing/2014/main" id="{D231B5D0-8E67-901E-73FB-36D970CB8F97}"/>
              </a:ext>
            </a:extLst>
          </p:cNvPr>
          <p:cNvSpPr/>
          <p:nvPr userDrawn="1"/>
        </p:nvSpPr>
        <p:spPr>
          <a:xfrm>
            <a:off x="711203" y="329416"/>
            <a:ext cx="2503051" cy="597902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olorful liquid with a purple line&#10;&#10;Description automatically generated with medium confidence">
            <a:extLst>
              <a:ext uri="{FF2B5EF4-FFF2-40B4-BE49-F238E27FC236}">
                <a16:creationId xmlns:a16="http://schemas.microsoft.com/office/drawing/2014/main" id="{EAB3AD9D-9B13-188E-617D-F178259609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022196" y="2022197"/>
            <a:ext cx="6858000" cy="2813606"/>
          </a:xfrm>
          <a:prstGeom prst="rect">
            <a:avLst/>
          </a:prstGeom>
        </p:spPr>
      </p:pic>
      <p:pic>
        <p:nvPicPr>
          <p:cNvPr id="15" name="Graphic 14">
            <a:extLst>
              <a:ext uri="{FF2B5EF4-FFF2-40B4-BE49-F238E27FC236}">
                <a16:creationId xmlns:a16="http://schemas.microsoft.com/office/drawing/2014/main" id="{757D6059-8E17-ABF1-8456-C15CE400B55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16200000" flipV="1">
            <a:off x="1635889" y="4247231"/>
            <a:ext cx="904680" cy="1042157"/>
          </a:xfrm>
          <a:prstGeom prst="rect">
            <a:avLst/>
          </a:prstGeom>
        </p:spPr>
      </p:pic>
    </p:spTree>
    <p:extLst>
      <p:ext uri="{BB962C8B-B14F-4D97-AF65-F5344CB8AC3E}">
        <p14:creationId xmlns:p14="http://schemas.microsoft.com/office/powerpoint/2010/main" val="951304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and tab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F8B0822-A3A0-6F7D-70AC-41FCAAB74F5D}"/>
              </a:ext>
            </a:extLst>
          </p:cNvPr>
          <p:cNvSpPr>
            <a:spLocks noGrp="1"/>
          </p:cNvSpPr>
          <p:nvPr>
            <p:ph type="title"/>
          </p:nvPr>
        </p:nvSpPr>
        <p:spPr>
          <a:xfrm>
            <a:off x="3950206" y="539496"/>
            <a:ext cx="6958584" cy="1435608"/>
          </a:xfrm>
        </p:spPr>
        <p:txBody>
          <a:bodyPr anchor="ctr">
            <a:normAutofit/>
          </a:bodyPr>
          <a:lstStyle>
            <a:lvl1pPr>
              <a:lnSpc>
                <a:spcPct val="100000"/>
              </a:lnSpc>
              <a:defRPr sz="3600">
                <a:solidFill>
                  <a:schemeClr val="accent1">
                    <a:lumMod val="50000"/>
                  </a:schemeClr>
                </a:solidFill>
              </a:defRPr>
            </a:lvl1pPr>
          </a:lstStyle>
          <a:p>
            <a:r>
              <a:rPr lang="en-US"/>
              <a:t>Click to edit Master title style</a:t>
            </a:r>
          </a:p>
        </p:txBody>
      </p:sp>
      <p:pic>
        <p:nvPicPr>
          <p:cNvPr id="10" name="Graphic 9">
            <a:extLst>
              <a:ext uri="{FF2B5EF4-FFF2-40B4-BE49-F238E27FC236}">
                <a16:creationId xmlns:a16="http://schemas.microsoft.com/office/drawing/2014/main" id="{167BAFAF-EE3F-5B9A-6382-910CD450D23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5400000" flipV="1">
            <a:off x="9408940" y="3205716"/>
            <a:ext cx="809263" cy="932240"/>
          </a:xfrm>
          <a:prstGeom prst="rect">
            <a:avLst/>
          </a:prstGeom>
        </p:spPr>
      </p:pic>
      <p:sp>
        <p:nvSpPr>
          <p:cNvPr id="2" name="Rectangle 1">
            <a:extLst>
              <a:ext uri="{FF2B5EF4-FFF2-40B4-BE49-F238E27FC236}">
                <a16:creationId xmlns:a16="http://schemas.microsoft.com/office/drawing/2014/main" id="{D231B5D0-8E67-901E-73FB-36D970CB8F97}"/>
              </a:ext>
            </a:extLst>
          </p:cNvPr>
          <p:cNvSpPr/>
          <p:nvPr userDrawn="1"/>
        </p:nvSpPr>
        <p:spPr>
          <a:xfrm>
            <a:off x="711203" y="329416"/>
            <a:ext cx="2503051" cy="597902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7">
            <a:extLst>
              <a:ext uri="{FF2B5EF4-FFF2-40B4-BE49-F238E27FC236}">
                <a16:creationId xmlns:a16="http://schemas.microsoft.com/office/drawing/2014/main" id="{1FEFF780-F9A6-D70C-43AF-EF361A89EECA}"/>
              </a:ext>
            </a:extLst>
          </p:cNvPr>
          <p:cNvSpPr>
            <a:spLocks noGrp="1"/>
          </p:cNvSpPr>
          <p:nvPr>
            <p:ph sz="quarter" idx="17"/>
          </p:nvPr>
        </p:nvSpPr>
        <p:spPr>
          <a:xfrm>
            <a:off x="3950000" y="1965960"/>
            <a:ext cx="6629400" cy="859536"/>
          </a:xfrm>
        </p:spPr>
        <p:txBody>
          <a:bodyPr anchor="t"/>
          <a:lstStyle>
            <a:lvl1pPr marL="0" indent="0">
              <a:lnSpc>
                <a:spcPct val="100000"/>
              </a:lnSpc>
              <a:spcBef>
                <a:spcPts val="1000"/>
              </a:spcBef>
              <a:spcAft>
                <a:spcPts val="0"/>
              </a:spcAft>
              <a:buFont typeface="Arial" panose="020B0604020202020204" pitchFamily="34" charset="0"/>
              <a:buNone/>
              <a:defRPr sz="1800" b="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11" name="Table Placeholder 10">
            <a:extLst>
              <a:ext uri="{FF2B5EF4-FFF2-40B4-BE49-F238E27FC236}">
                <a16:creationId xmlns:a16="http://schemas.microsoft.com/office/drawing/2014/main" id="{9ACBEEE1-322A-B926-9005-21D1F3999AA9}"/>
              </a:ext>
            </a:extLst>
          </p:cNvPr>
          <p:cNvSpPr>
            <a:spLocks noGrp="1"/>
          </p:cNvSpPr>
          <p:nvPr>
            <p:ph type="tbl" sz="quarter" idx="18"/>
          </p:nvPr>
        </p:nvSpPr>
        <p:spPr>
          <a:xfrm>
            <a:off x="4039564" y="2962656"/>
            <a:ext cx="6539835" cy="3227387"/>
          </a:xfrm>
        </p:spPr>
        <p:txBody>
          <a:bodyPr>
            <a:normAutofit/>
          </a:bodyPr>
          <a:lstStyle>
            <a:lvl1pPr>
              <a:defRPr sz="1800"/>
            </a:lvl1pPr>
          </a:lstStyle>
          <a:p>
            <a:r>
              <a:rPr lang="en-US"/>
              <a:t>Click icon to add table</a:t>
            </a:r>
          </a:p>
        </p:txBody>
      </p:sp>
      <p:sp>
        <p:nvSpPr>
          <p:cNvPr id="5" name="Date Placeholder 4">
            <a:extLst>
              <a:ext uri="{FF2B5EF4-FFF2-40B4-BE49-F238E27FC236}">
                <a16:creationId xmlns:a16="http://schemas.microsoft.com/office/drawing/2014/main" id="{79FCFB5D-5D4D-191A-E033-35889513273D}"/>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9FB8D263-095A-9E1E-0A55-36A5B42EC2BA}"/>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5E28F88-D01C-0A01-2CA2-DBE75087BAD7}"/>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20" name="Picture 19" descr="A colorful gradient on a black background&#10;&#10;Description automatically generated">
            <a:extLst>
              <a:ext uri="{FF2B5EF4-FFF2-40B4-BE49-F238E27FC236}">
                <a16:creationId xmlns:a16="http://schemas.microsoft.com/office/drawing/2014/main" id="{24AE729D-8A2D-FEFD-3B1F-8025FBBDD5F1}"/>
              </a:ext>
            </a:extLst>
          </p:cNvPr>
          <p:cNvPicPr>
            <a:picLocks noChangeAspect="1"/>
          </p:cNvPicPr>
          <p:nvPr userDrawn="1"/>
        </p:nvPicPr>
        <p:blipFill>
          <a:blip r:embed="rId3"/>
          <a:srcRect l="12219" t="5197"/>
          <a:stretch>
            <a:fillRect/>
          </a:stretch>
        </p:blipFill>
        <p:spPr>
          <a:xfrm rot="14400000">
            <a:off x="-2171467" y="2562333"/>
            <a:ext cx="6626421" cy="4182149"/>
          </a:xfrm>
          <a:custGeom>
            <a:avLst/>
            <a:gdLst>
              <a:gd name="connsiteX0" fmla="*/ 6626421 w 6626421"/>
              <a:gd name="connsiteY0" fmla="*/ 4182149 h 4182149"/>
              <a:gd name="connsiteX1" fmla="*/ 1319145 w 6626421"/>
              <a:gd name="connsiteY1" fmla="*/ 4182149 h 4182149"/>
              <a:gd name="connsiteX2" fmla="*/ 0 w 6626421"/>
              <a:gd name="connsiteY2" fmla="*/ 3420540 h 4182149"/>
              <a:gd name="connsiteX3" fmla="*/ 1974850 w 6626421"/>
              <a:gd name="connsiteY3" fmla="*/ 0 h 4182149"/>
              <a:gd name="connsiteX4" fmla="*/ 6626421 w 6626421"/>
              <a:gd name="connsiteY4" fmla="*/ 2685586 h 418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6421" h="4182149">
                <a:moveTo>
                  <a:pt x="6626421" y="4182149"/>
                </a:moveTo>
                <a:lnTo>
                  <a:pt x="1319145" y="4182149"/>
                </a:lnTo>
                <a:lnTo>
                  <a:pt x="0" y="3420540"/>
                </a:lnTo>
                <a:lnTo>
                  <a:pt x="1974850" y="0"/>
                </a:lnTo>
                <a:lnTo>
                  <a:pt x="6626421" y="2685586"/>
                </a:lnTo>
                <a:close/>
              </a:path>
            </a:pathLst>
          </a:custGeom>
        </p:spPr>
      </p:pic>
      <p:pic>
        <p:nvPicPr>
          <p:cNvPr id="13" name="Graphic 12">
            <a:extLst>
              <a:ext uri="{FF2B5EF4-FFF2-40B4-BE49-F238E27FC236}">
                <a16:creationId xmlns:a16="http://schemas.microsoft.com/office/drawing/2014/main" id="{92DA2EC6-9201-16D6-4C20-0FB5854C2C3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10800000">
            <a:off x="1273050" y="2512988"/>
            <a:ext cx="849017" cy="978035"/>
          </a:xfrm>
          <a:prstGeom prst="rect">
            <a:avLst/>
          </a:prstGeom>
        </p:spPr>
      </p:pic>
    </p:spTree>
    <p:extLst>
      <p:ext uri="{BB962C8B-B14F-4D97-AF65-F5344CB8AC3E}">
        <p14:creationId xmlns:p14="http://schemas.microsoft.com/office/powerpoint/2010/main" val="282349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 ">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F8B0822-A3A0-6F7D-70AC-41FCAAB74F5D}"/>
              </a:ext>
            </a:extLst>
          </p:cNvPr>
          <p:cNvSpPr>
            <a:spLocks noGrp="1"/>
          </p:cNvSpPr>
          <p:nvPr>
            <p:ph type="title"/>
          </p:nvPr>
        </p:nvSpPr>
        <p:spPr>
          <a:xfrm>
            <a:off x="804672" y="411480"/>
            <a:ext cx="9464040" cy="1435608"/>
          </a:xfrm>
        </p:spPr>
        <p:txBody>
          <a:bodyPr anchor="t">
            <a:normAutofit/>
          </a:bodyPr>
          <a:lstStyle>
            <a:lvl1pPr>
              <a:lnSpc>
                <a:spcPct val="100000"/>
              </a:lnSpc>
              <a:defRPr sz="3600">
                <a:solidFill>
                  <a:schemeClr val="accent1">
                    <a:lumMod val="50000"/>
                  </a:schemeClr>
                </a:solidFill>
              </a:defRPr>
            </a:lvl1pPr>
          </a:lstStyle>
          <a:p>
            <a:r>
              <a:rPr lang="en-US"/>
              <a:t>Click to edit Master title style</a:t>
            </a:r>
          </a:p>
        </p:txBody>
      </p:sp>
      <p:pic>
        <p:nvPicPr>
          <p:cNvPr id="10" name="Graphic 9">
            <a:extLst>
              <a:ext uri="{FF2B5EF4-FFF2-40B4-BE49-F238E27FC236}">
                <a16:creationId xmlns:a16="http://schemas.microsoft.com/office/drawing/2014/main" id="{167BAFAF-EE3F-5B9A-6382-910CD450D23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5400000" flipV="1">
            <a:off x="9408940" y="3205716"/>
            <a:ext cx="809263" cy="932240"/>
          </a:xfrm>
          <a:prstGeom prst="rect">
            <a:avLst/>
          </a:prstGeom>
        </p:spPr>
      </p:pic>
      <p:sp>
        <p:nvSpPr>
          <p:cNvPr id="11" name="Table Placeholder 10">
            <a:extLst>
              <a:ext uri="{FF2B5EF4-FFF2-40B4-BE49-F238E27FC236}">
                <a16:creationId xmlns:a16="http://schemas.microsoft.com/office/drawing/2014/main" id="{9ACBEEE1-322A-B926-9005-21D1F3999AA9}"/>
              </a:ext>
            </a:extLst>
          </p:cNvPr>
          <p:cNvSpPr>
            <a:spLocks noGrp="1"/>
          </p:cNvSpPr>
          <p:nvPr>
            <p:ph type="tbl" sz="quarter" idx="18"/>
          </p:nvPr>
        </p:nvSpPr>
        <p:spPr>
          <a:xfrm>
            <a:off x="804672" y="1472184"/>
            <a:ext cx="9537192" cy="3922776"/>
          </a:xfrm>
        </p:spPr>
        <p:txBody>
          <a:bodyPr>
            <a:normAutofit/>
          </a:bodyPr>
          <a:lstStyle>
            <a:lvl1pPr>
              <a:defRPr sz="1800"/>
            </a:lvl1pPr>
          </a:lstStyle>
          <a:p>
            <a:r>
              <a:rPr lang="en-US"/>
              <a:t>Click icon to add table</a:t>
            </a:r>
          </a:p>
        </p:txBody>
      </p:sp>
      <p:sp>
        <p:nvSpPr>
          <p:cNvPr id="5" name="Date Placeholder 4">
            <a:extLst>
              <a:ext uri="{FF2B5EF4-FFF2-40B4-BE49-F238E27FC236}">
                <a16:creationId xmlns:a16="http://schemas.microsoft.com/office/drawing/2014/main" id="{79FCFB5D-5D4D-191A-E033-35889513273D}"/>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9FB8D263-095A-9E1E-0A55-36A5B42EC2BA}"/>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5E28F88-D01C-0A01-2CA2-DBE75087BAD7}"/>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8" name="Picture 7" descr="A colorful liquid with a black background&#10;&#10;Description automatically generated with medium confidence">
            <a:extLst>
              <a:ext uri="{FF2B5EF4-FFF2-40B4-BE49-F238E27FC236}">
                <a16:creationId xmlns:a16="http://schemas.microsoft.com/office/drawing/2014/main" id="{B9D6252C-CE9A-ABBD-43D8-62F708B2B27D}"/>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p:blipFill>
        <p:spPr>
          <a:xfrm rot="10800000" flipH="1">
            <a:off x="-3380" y="5552387"/>
            <a:ext cx="3785031" cy="1310811"/>
          </a:xfrm>
          <a:prstGeom prst="rect">
            <a:avLst/>
          </a:prstGeom>
        </p:spPr>
      </p:pic>
      <p:pic>
        <p:nvPicPr>
          <p:cNvPr id="9" name="Picture 8" descr="A colorful liquid with a purple line&#10;&#10;Description automatically generated with medium confidence">
            <a:extLst>
              <a:ext uri="{FF2B5EF4-FFF2-40B4-BE49-F238E27FC236}">
                <a16:creationId xmlns:a16="http://schemas.microsoft.com/office/drawing/2014/main" id="{C975A1D6-EEFF-C8C1-AC72-68C09285D59B}"/>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rot="10800000">
            <a:off x="6686580" y="-9167"/>
            <a:ext cx="5538171" cy="2250778"/>
          </a:xfrm>
          <a:prstGeom prst="rect">
            <a:avLst/>
          </a:prstGeom>
        </p:spPr>
      </p:pic>
    </p:spTree>
    <p:extLst>
      <p:ext uri="{BB962C8B-B14F-4D97-AF65-F5344CB8AC3E}">
        <p14:creationId xmlns:p14="http://schemas.microsoft.com/office/powerpoint/2010/main" val="3989333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21AC4E5-2B89-481E-46B9-A867F5699CEE}"/>
              </a:ext>
            </a:extLst>
          </p:cNvPr>
          <p:cNvSpPr/>
          <p:nvPr userDrawn="1"/>
        </p:nvSpPr>
        <p:spPr>
          <a:xfrm>
            <a:off x="803566" y="329415"/>
            <a:ext cx="9459997"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olorful gradient on a black background&#10;&#10;Description automatically generated">
            <a:extLst>
              <a:ext uri="{FF2B5EF4-FFF2-40B4-BE49-F238E27FC236}">
                <a16:creationId xmlns:a16="http://schemas.microsoft.com/office/drawing/2014/main" id="{C425D3D8-6FFB-E26C-2DDC-EAE565DDDD5C}"/>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colorTemperature colorTemp="4700"/>
                    </a14:imgEffect>
                    <a14:imgEffect>
                      <a14:brightnessContrast contrast="-20000"/>
                    </a14:imgEffect>
                  </a14:imgLayer>
                </a14:imgProps>
              </a:ext>
              <a:ext uri="{28A0092B-C50C-407E-A947-70E740481C1C}">
                <a14:useLocalDpi xmlns:a14="http://schemas.microsoft.com/office/drawing/2010/main"/>
              </a:ext>
            </a:extLst>
          </a:blip>
          <a:srcRect l="576" t="13872" r="4114" b="8199"/>
          <a:stretch/>
        </p:blipFill>
        <p:spPr>
          <a:xfrm rot="10800000">
            <a:off x="-2" y="-2"/>
            <a:ext cx="10838727" cy="6858001"/>
          </a:xfrm>
          <a:prstGeom prst="rect">
            <a:avLst/>
          </a:prstGeom>
        </p:spPr>
      </p:pic>
      <p:pic>
        <p:nvPicPr>
          <p:cNvPr id="15" name="Graphic 14">
            <a:extLst>
              <a:ext uri="{FF2B5EF4-FFF2-40B4-BE49-F238E27FC236}">
                <a16:creationId xmlns:a16="http://schemas.microsoft.com/office/drawing/2014/main" id="{2B0B6FA5-0AFE-69A5-2CE6-27D1CBF5F0F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43365" y="1390616"/>
            <a:ext cx="849017" cy="978035"/>
          </a:xfrm>
          <a:prstGeom prst="rect">
            <a:avLst/>
          </a:prstGeom>
        </p:spPr>
      </p:pic>
      <p:pic>
        <p:nvPicPr>
          <p:cNvPr id="16" name="Graphic 15">
            <a:extLst>
              <a:ext uri="{FF2B5EF4-FFF2-40B4-BE49-F238E27FC236}">
                <a16:creationId xmlns:a16="http://schemas.microsoft.com/office/drawing/2014/main" id="{8CA221E3-E5C1-6778-BDF2-B5527950BB3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12015" y="4219529"/>
            <a:ext cx="849017" cy="978035"/>
          </a:xfrm>
          <a:prstGeom prst="rect">
            <a:avLst/>
          </a:prstGeom>
        </p:spPr>
      </p:pic>
      <p:sp>
        <p:nvSpPr>
          <p:cNvPr id="17" name="Oval 16">
            <a:extLst>
              <a:ext uri="{FF2B5EF4-FFF2-40B4-BE49-F238E27FC236}">
                <a16:creationId xmlns:a16="http://schemas.microsoft.com/office/drawing/2014/main" id="{8EF24DD3-EDCB-7DE8-426A-6EFA267D6B0C}"/>
              </a:ext>
            </a:extLst>
          </p:cNvPr>
          <p:cNvSpPr/>
          <p:nvPr userDrawn="1"/>
        </p:nvSpPr>
        <p:spPr>
          <a:xfrm>
            <a:off x="4233672" y="1527048"/>
            <a:ext cx="2606040" cy="2606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5E4463-3EAA-4A1D-028E-15858531ED7F}"/>
              </a:ext>
            </a:extLst>
          </p:cNvPr>
          <p:cNvSpPr>
            <a:spLocks noGrp="1"/>
          </p:cNvSpPr>
          <p:nvPr>
            <p:ph type="title"/>
          </p:nvPr>
        </p:nvSpPr>
        <p:spPr>
          <a:xfrm>
            <a:off x="804672" y="2688336"/>
            <a:ext cx="9464040" cy="2459736"/>
          </a:xfrm>
        </p:spPr>
        <p:txBody>
          <a:bodyPr anchor="b">
            <a:normAutofit/>
          </a:bodyPr>
          <a:lstStyle>
            <a:lvl1pPr algn="ctr">
              <a:lnSpc>
                <a:spcPct val="90000"/>
              </a:lnSpc>
              <a:defRPr sz="3600"/>
            </a:lvl1pPr>
          </a:lstStyle>
          <a:p>
            <a:r>
              <a:rPr lang="en-US"/>
              <a:t>Click to edit Master title style</a:t>
            </a:r>
          </a:p>
        </p:txBody>
      </p:sp>
      <p:sp>
        <p:nvSpPr>
          <p:cNvPr id="18" name="Picture Placeholder 11">
            <a:extLst>
              <a:ext uri="{FF2B5EF4-FFF2-40B4-BE49-F238E27FC236}">
                <a16:creationId xmlns:a16="http://schemas.microsoft.com/office/drawing/2014/main" id="{5958D5F2-B610-B25E-1D2D-71EC79D2A9A6}"/>
              </a:ext>
            </a:extLst>
          </p:cNvPr>
          <p:cNvSpPr>
            <a:spLocks noGrp="1"/>
          </p:cNvSpPr>
          <p:nvPr>
            <p:ph type="pic" sz="quarter" idx="13"/>
          </p:nvPr>
        </p:nvSpPr>
        <p:spPr>
          <a:xfrm>
            <a:off x="4343400" y="1645920"/>
            <a:ext cx="2377440" cy="2377440"/>
          </a:xfrm>
          <a:prstGeom prst="ellipse">
            <a:avLst/>
          </a:prstGeom>
        </p:spPr>
        <p:txBody>
          <a:bodyPr>
            <a:normAutofit/>
          </a:bodyPr>
          <a:lstStyle>
            <a:lvl1pPr marL="0" indent="0" algn="ctr">
              <a:buNone/>
              <a:defRPr sz="1600"/>
            </a:lvl1pPr>
          </a:lstStyle>
          <a:p>
            <a:r>
              <a:rPr lang="en-US"/>
              <a:t>Click icon to add picture</a:t>
            </a:r>
          </a:p>
        </p:txBody>
      </p:sp>
    </p:spTree>
    <p:extLst>
      <p:ext uri="{BB962C8B-B14F-4D97-AF65-F5344CB8AC3E}">
        <p14:creationId xmlns:p14="http://schemas.microsoft.com/office/powerpoint/2010/main" val="203314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r>
              <a:rPr lang="en-US"/>
              <a:t>20XX</a:t>
            </a:r>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98C0CDE5-970C-4CC4-BF43-0DA127E73E82}"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0764160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11" r:id="rId13"/>
    <p:sldLayoutId id="2147483712" r:id="rId14"/>
    <p:sldLayoutId id="2147483713" r:id="rId15"/>
    <p:sldLayoutId id="2147483674" r:id="rId16"/>
    <p:sldLayoutId id="2147483677" r:id="rId17"/>
    <p:sldLayoutId id="2147483678" r:id="rId18"/>
    <p:sldLayoutId id="2147483680" r:id="rId19"/>
    <p:sldLayoutId id="2147483681" r:id="rId20"/>
    <p:sldLayoutId id="2147483683" r:id="rId21"/>
    <p:sldLayoutId id="2147483684" r:id="rId22"/>
    <p:sldLayoutId id="2147483685" r:id="rId23"/>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3.m4a"/><Relationship Id="rId7" Type="http://schemas.openxmlformats.org/officeDocument/2006/relationships/image" Target="../media/image1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www.usg.edu/student-affairs/prospective-students/freshman/" TargetMode="External"/><Relationship Id="rId5" Type="http://schemas.openxmlformats.org/officeDocument/2006/relationships/slideLayout" Target="../slideLayouts/slideLayout2.xml"/><Relationship Id="rId4" Type="http://schemas.openxmlformats.org/officeDocument/2006/relationships/audio" Target="../media/media3.m4a"/></Relationships>
</file>

<file path=ppt/slides/_rels/slide3.xml.rels><?xml version="1.0" encoding="UTF-8" standalone="yes"?>
<Relationships xmlns="http://schemas.openxmlformats.org/package/2006/relationships"><Relationship Id="rId3" Type="http://schemas.microsoft.com/office/2007/relationships/media" Target="../media/media5.m4a"/><Relationship Id="rId7" Type="http://schemas.openxmlformats.org/officeDocument/2006/relationships/image" Target="../media/image1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5.png"/><Relationship Id="rId5" Type="http://schemas.openxmlformats.org/officeDocument/2006/relationships/slideLayout" Target="../slideLayouts/slideLayout2.xml"/><Relationship Id="rId4" Type="http://schemas.openxmlformats.org/officeDocument/2006/relationships/audio" Target="../media/media5.m4a"/></Relationships>
</file>

<file path=ppt/slides/_rels/slide4.xml.rels><?xml version="1.0" encoding="UTF-8" standalone="yes"?>
<Relationships xmlns="http://schemas.openxmlformats.org/package/2006/relationships"><Relationship Id="rId3" Type="http://schemas.microsoft.com/office/2007/relationships/media" Target="../media/media7.m4a"/><Relationship Id="rId7" Type="http://schemas.openxmlformats.org/officeDocument/2006/relationships/image" Target="../media/image1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6.png"/><Relationship Id="rId5" Type="http://schemas.openxmlformats.org/officeDocument/2006/relationships/slideLayout" Target="../slideLayouts/slideLayout2.xml"/><Relationship Id="rId4" Type="http://schemas.openxmlformats.org/officeDocument/2006/relationships/audio" Target="../media/media7.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3.pn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media13.m4a"/><Relationship Id="rId7" Type="http://schemas.openxmlformats.org/officeDocument/2006/relationships/image" Target="../media/image21.png"/><Relationship Id="rId2" Type="http://schemas.microsoft.com/office/2007/relationships/media" Target="../media/media13.m4a"/><Relationship Id="rId1" Type="http://schemas.openxmlformats.org/officeDocument/2006/relationships/tags" Target="../tags/tag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slideLayout" Target="../slideLayouts/slideLayout6.xml"/><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3.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3.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13.xml"/><Relationship Id="rId7" Type="http://schemas.openxmlformats.org/officeDocument/2006/relationships/diagramColors" Target="../diagrams/colors4.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slideLayout" Target="../slideLayouts/slideLayout13.xml"/><Relationship Id="rId7" Type="http://schemas.openxmlformats.org/officeDocument/2006/relationships/diagramColors" Target="../diagrams/colors5.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slideLayout" Target="../slideLayouts/slideLayout13.xml"/><Relationship Id="rId7" Type="http://schemas.openxmlformats.org/officeDocument/2006/relationships/diagramColors" Target="../diagrams/colors6.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slideLayout" Target="../slideLayouts/slideLayout13.xml"/><Relationship Id="rId7" Type="http://schemas.openxmlformats.org/officeDocument/2006/relationships/diagramColors" Target="../diagrams/colors7.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slideLayout" Target="../slideLayouts/slideLayout13.xml"/><Relationship Id="rId7" Type="http://schemas.openxmlformats.org/officeDocument/2006/relationships/diagramColors" Target="../diagrams/colors8.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13.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audio" Target="../media/media27.m4a"/><Relationship Id="rId7" Type="http://schemas.openxmlformats.org/officeDocument/2006/relationships/image" Target="../media/image13.png"/><Relationship Id="rId2" Type="http://schemas.microsoft.com/office/2007/relationships/media" Target="../media/media27.m4a"/><Relationship Id="rId1" Type="http://schemas.openxmlformats.org/officeDocument/2006/relationships/tags" Target="../tags/tag3.xml"/><Relationship Id="rId6" Type="http://schemas.openxmlformats.org/officeDocument/2006/relationships/image" Target="../media/image27.png"/><Relationship Id="rId5" Type="http://schemas.openxmlformats.org/officeDocument/2006/relationships/hyperlink" Target="http://www.atlantagrad.com/" TargetMode="External"/><Relationship Id="rId4"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13.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slideLayout" Target="../slideLayouts/slideLayout13.xml"/><Relationship Id="rId7" Type="http://schemas.openxmlformats.org/officeDocument/2006/relationships/diagramColors" Target="../diagrams/colors9.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13.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7" name="Rectangle 16">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E403D7F5-3FA4-3B64-ACA2-1AB08CDC4A2E}"/>
              </a:ext>
            </a:extLst>
          </p:cNvPr>
          <p:cNvSpPr>
            <a:spLocks noGrp="1"/>
          </p:cNvSpPr>
          <p:nvPr>
            <p:ph type="title"/>
          </p:nvPr>
        </p:nvSpPr>
        <p:spPr>
          <a:xfrm>
            <a:off x="2156346" y="849745"/>
            <a:ext cx="5526993" cy="4745836"/>
          </a:xfrm>
        </p:spPr>
        <p:txBody>
          <a:bodyPr vert="horz" lIns="91440" tIns="45720" rIns="91440" bIns="45720" rtlCol="0" anchor="ctr">
            <a:normAutofit fontScale="90000"/>
          </a:bodyPr>
          <a:lstStyle/>
          <a:p>
            <a:pPr algn="l">
              <a:lnSpc>
                <a:spcPct val="103000"/>
              </a:lnSpc>
            </a:pPr>
            <a:r>
              <a:rPr lang="en-US" sz="5600" dirty="0" err="1">
                <a:solidFill>
                  <a:srgbClr val="FFFFFF"/>
                </a:solidFill>
              </a:rPr>
              <a:t>FutureFocus</a:t>
            </a:r>
            <a:r>
              <a:rPr lang="en-US" sz="5600" dirty="0">
                <a:solidFill>
                  <a:srgbClr val="FFFFFF"/>
                </a:solidFill>
              </a:rPr>
              <a:t>: Wrap-up, Reminders, and FAQs</a:t>
            </a:r>
            <a:br>
              <a:rPr lang="en-US" sz="5600" dirty="0">
                <a:solidFill>
                  <a:srgbClr val="FFFFFF"/>
                </a:solidFill>
              </a:rPr>
            </a:br>
            <a:br>
              <a:rPr lang="en-US" sz="4400" dirty="0">
                <a:solidFill>
                  <a:srgbClr val="FFFFFF"/>
                </a:solidFill>
              </a:rPr>
            </a:br>
            <a:r>
              <a:rPr lang="en-US" sz="4400" dirty="0">
                <a:solidFill>
                  <a:srgbClr val="FFFFFF"/>
                </a:solidFill>
              </a:rPr>
              <a:t>Thurs., Sept 17, 2026</a:t>
            </a:r>
          </a:p>
        </p:txBody>
      </p:sp>
      <p:sp>
        <p:nvSpPr>
          <p:cNvPr id="21" name="Rectangle 20">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Audio 4">
            <a:hlinkClick r:id="" action="ppaction://media"/>
            <a:extLst>
              <a:ext uri="{FF2B5EF4-FFF2-40B4-BE49-F238E27FC236}">
                <a16:creationId xmlns:a16="http://schemas.microsoft.com/office/drawing/2014/main" id="{113217E8-9387-C561-80D0-F98A6E2E04B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98621229"/>
      </p:ext>
    </p:extLst>
  </p:cSld>
  <p:clrMapOvr>
    <a:masterClrMapping/>
  </p:clrMapOvr>
  <mc:AlternateContent xmlns:mc="http://schemas.openxmlformats.org/markup-compatibility/2006" xmlns:p14="http://schemas.microsoft.com/office/powerpoint/2010/main">
    <mc:Choice Requires="p14">
      <p:transition spd="slow" p14:dur="2000" advTm="11205"/>
    </mc:Choice>
    <mc:Fallback xmlns="">
      <p:transition spd="slow" advTm="11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10" presetClass="entr" presetSubtype="0" fill="hold" grpId="0" nodeType="withEffect">
                                  <p:stCondLst>
                                    <p:cond delay="500"/>
                                  </p:stCondLst>
                                  <p:iterate type="wd">
                                    <p:tmPct val="15000"/>
                                  </p:iterate>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614B-AD66-6946-D8A4-525444DE2AF9}"/>
              </a:ext>
            </a:extLst>
          </p:cNvPr>
          <p:cNvSpPr>
            <a:spLocks noGrp="1"/>
          </p:cNvSpPr>
          <p:nvPr>
            <p:ph type="title"/>
          </p:nvPr>
        </p:nvSpPr>
        <p:spPr/>
        <p:txBody>
          <a:bodyPr/>
          <a:lstStyle/>
          <a:p>
            <a:r>
              <a:rPr lang="en-US" dirty="0"/>
              <a:t>University System of Georgia website</a:t>
            </a:r>
          </a:p>
        </p:txBody>
      </p:sp>
      <p:sp>
        <p:nvSpPr>
          <p:cNvPr id="3" name="Content Placeholder 2">
            <a:extLst>
              <a:ext uri="{FF2B5EF4-FFF2-40B4-BE49-F238E27FC236}">
                <a16:creationId xmlns:a16="http://schemas.microsoft.com/office/drawing/2014/main" id="{644AD635-6A69-6CC9-A69C-0E67895ABA7E}"/>
              </a:ext>
            </a:extLst>
          </p:cNvPr>
          <p:cNvSpPr>
            <a:spLocks noGrp="1"/>
          </p:cNvSpPr>
          <p:nvPr>
            <p:ph idx="1"/>
          </p:nvPr>
        </p:nvSpPr>
        <p:spPr>
          <a:xfrm>
            <a:off x="581192" y="2180497"/>
            <a:ext cx="11029615" cy="809592"/>
          </a:xfrm>
        </p:spPr>
        <p:txBody>
          <a:bodyPr>
            <a:normAutofit fontScale="77500" lnSpcReduction="20000"/>
          </a:bodyPr>
          <a:lstStyle/>
          <a:p>
            <a:r>
              <a:rPr lang="en-US" dirty="0"/>
              <a:t>The University System of Georgia (USG) has a great website to see the admission requirements of all the public 2- and 4-year colleges in Georgia.</a:t>
            </a:r>
          </a:p>
          <a:p>
            <a:r>
              <a:rPr lang="en-US" dirty="0"/>
              <a:t>Access the admission data here – </a:t>
            </a:r>
            <a:r>
              <a:rPr lang="en-US" dirty="0">
                <a:hlinkClick r:id="rId6"/>
              </a:rPr>
              <a:t>https://www.usg.edu/student-affairs/prospective-students/freshman/</a:t>
            </a:r>
            <a:endParaRPr lang="en-US" dirty="0"/>
          </a:p>
          <a:p>
            <a:endParaRPr lang="en-US" dirty="0"/>
          </a:p>
        </p:txBody>
      </p:sp>
      <p:sp>
        <p:nvSpPr>
          <p:cNvPr id="4" name="Slide Number Placeholder 3">
            <a:extLst>
              <a:ext uri="{FF2B5EF4-FFF2-40B4-BE49-F238E27FC236}">
                <a16:creationId xmlns:a16="http://schemas.microsoft.com/office/drawing/2014/main" id="{D2BDEE18-711F-1D24-30A9-223FD902838C}"/>
              </a:ext>
            </a:extLst>
          </p:cNvPr>
          <p:cNvSpPr>
            <a:spLocks noGrp="1"/>
          </p:cNvSpPr>
          <p:nvPr>
            <p:ph type="sldNum" sz="quarter" idx="12"/>
          </p:nvPr>
        </p:nvSpPr>
        <p:spPr/>
        <p:txBody>
          <a:bodyPr/>
          <a:lstStyle/>
          <a:p>
            <a:fld id="{98C0CDE5-970C-4CC4-BF43-0DA127E73E82}" type="slidenum">
              <a:rPr lang="en-US" smtClean="0"/>
              <a:pPr/>
              <a:t>2</a:t>
            </a:fld>
            <a:endParaRPr lang="en-US"/>
          </a:p>
        </p:txBody>
      </p:sp>
      <p:pic>
        <p:nvPicPr>
          <p:cNvPr id="5" name="USG Admissions">
            <a:hlinkClick r:id="" action="ppaction://media"/>
            <a:extLst>
              <a:ext uri="{FF2B5EF4-FFF2-40B4-BE49-F238E27FC236}">
                <a16:creationId xmlns:a16="http://schemas.microsoft.com/office/drawing/2014/main" id="{DA881941-CB42-4B91-9EB4-28B76500A41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891420" y="2760645"/>
            <a:ext cx="8409157" cy="3910257"/>
          </a:xfrm>
          <a:prstGeom prst="rect">
            <a:avLst/>
          </a:prstGeom>
        </p:spPr>
      </p:pic>
      <p:pic>
        <p:nvPicPr>
          <p:cNvPr id="9" name="Audio 8">
            <a:hlinkClick r:id="" action="ppaction://media"/>
            <a:extLst>
              <a:ext uri="{FF2B5EF4-FFF2-40B4-BE49-F238E27FC236}">
                <a16:creationId xmlns:a16="http://schemas.microsoft.com/office/drawing/2014/main" id="{4101EFF4-B4C6-F997-4612-0F3C19618CB1}"/>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77774969"/>
      </p:ext>
    </p:extLst>
  </p:cSld>
  <p:clrMapOvr>
    <a:masterClrMapping/>
  </p:clrMapOvr>
  <mc:AlternateContent xmlns:mc="http://schemas.openxmlformats.org/markup-compatibility/2006" xmlns:p14="http://schemas.microsoft.com/office/powerpoint/2010/main">
    <mc:Choice Requires="p14">
      <p:transition spd="slow" p14:dur="2000" advTm="135615"/>
    </mc:Choice>
    <mc:Fallback xmlns="">
      <p:transition spd="slow" advTm="1356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5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p:cMediaNode vol="80000">
                <p:cTn id="16" fill="hold" display="0">
                  <p:stCondLst>
                    <p:cond delay="indefinite"/>
                  </p:stCondLst>
                </p:cTn>
                <p:tgtEl>
                  <p:spTgt spid="5"/>
                </p:tgtEl>
              </p:cMediaNode>
            </p:video>
            <p:audio isNarration="1">
              <p:cMediaNode vol="80000" showWhenStopped="0">
                <p:cTn id="17" fill="hold" display="0">
                  <p:stCondLst>
                    <p:cond delay="indefinite"/>
                  </p:stCondLst>
                  <p:endCondLst>
                    <p:cond evt="onStopAudio" delay="0">
                      <p:tgtEl>
                        <p:sldTgt/>
                      </p:tgtEl>
                    </p:cond>
                  </p:endCondLst>
                </p:cTn>
                <p:tgtEl>
                  <p:spTgt spid="9"/>
                </p:tgtEl>
              </p:cMediaNode>
            </p:audio>
          </p:childTnLst>
        </p:cTn>
      </p:par>
    </p:tnLst>
  </p:timing>
  <p:extLst>
    <p:ext uri="{E180D4A7-C9FB-4DFB-919C-405C955672EB}">
      <p14:showEvtLst xmlns:p14="http://schemas.microsoft.com/office/powerpoint/2010/main">
        <p14:playEvt time="16032" objId="5"/>
        <p14:stopEvt time="121082" objId="5"/>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8C0EA-386D-C290-08D8-635D9AC4B453}"/>
              </a:ext>
            </a:extLst>
          </p:cNvPr>
          <p:cNvSpPr>
            <a:spLocks noGrp="1"/>
          </p:cNvSpPr>
          <p:nvPr>
            <p:ph type="title"/>
          </p:nvPr>
        </p:nvSpPr>
        <p:spPr/>
        <p:txBody>
          <a:bodyPr/>
          <a:lstStyle/>
          <a:p>
            <a:r>
              <a:rPr lang="en-US" dirty="0"/>
              <a:t>How to use </a:t>
            </a:r>
            <a:r>
              <a:rPr lang="en-US" dirty="0" err="1"/>
              <a:t>Schoolinks</a:t>
            </a:r>
            <a:r>
              <a:rPr lang="en-US" dirty="0"/>
              <a:t> to find good-fit colleges</a:t>
            </a:r>
          </a:p>
        </p:txBody>
      </p:sp>
      <p:pic>
        <p:nvPicPr>
          <p:cNvPr id="5" name="College Search SL">
            <a:hlinkClick r:id="" action="ppaction://media"/>
            <a:extLst>
              <a:ext uri="{FF2B5EF4-FFF2-40B4-BE49-F238E27FC236}">
                <a16:creationId xmlns:a16="http://schemas.microsoft.com/office/drawing/2014/main" id="{79E36C80-04E7-0782-C926-C974ADA1D4B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754033" y="1810668"/>
            <a:ext cx="10683933" cy="4955891"/>
          </a:xfrm>
        </p:spPr>
      </p:pic>
      <p:sp>
        <p:nvSpPr>
          <p:cNvPr id="4" name="Slide Number Placeholder 3">
            <a:extLst>
              <a:ext uri="{FF2B5EF4-FFF2-40B4-BE49-F238E27FC236}">
                <a16:creationId xmlns:a16="http://schemas.microsoft.com/office/drawing/2014/main" id="{981FCD85-8AE3-4982-6605-57BE11C246C6}"/>
              </a:ext>
            </a:extLst>
          </p:cNvPr>
          <p:cNvSpPr>
            <a:spLocks noGrp="1"/>
          </p:cNvSpPr>
          <p:nvPr>
            <p:ph type="sldNum" sz="quarter" idx="12"/>
          </p:nvPr>
        </p:nvSpPr>
        <p:spPr/>
        <p:txBody>
          <a:bodyPr/>
          <a:lstStyle/>
          <a:p>
            <a:fld id="{98C0CDE5-970C-4CC4-BF43-0DA127E73E82}" type="slidenum">
              <a:rPr lang="en-US" smtClean="0"/>
              <a:pPr/>
              <a:t>3</a:t>
            </a:fld>
            <a:endParaRPr lang="en-US"/>
          </a:p>
        </p:txBody>
      </p:sp>
      <p:pic>
        <p:nvPicPr>
          <p:cNvPr id="8" name="Audio 7">
            <a:hlinkClick r:id="" action="ppaction://media"/>
            <a:extLst>
              <a:ext uri="{FF2B5EF4-FFF2-40B4-BE49-F238E27FC236}">
                <a16:creationId xmlns:a16="http://schemas.microsoft.com/office/drawing/2014/main" id="{F4E83E2E-123C-6789-FA3A-3D5478958D60}"/>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83839730"/>
      </p:ext>
    </p:extLst>
  </p:cSld>
  <p:clrMapOvr>
    <a:masterClrMapping/>
  </p:clrMapOvr>
  <mc:AlternateContent xmlns:mc="http://schemas.openxmlformats.org/markup-compatibility/2006" xmlns:p14="http://schemas.microsoft.com/office/powerpoint/2010/main">
    <mc:Choice Requires="p14">
      <p:transition spd="slow" p14:dur="2000" advTm="186738"/>
    </mc:Choice>
    <mc:Fallback xmlns="">
      <p:transition spd="slow" advTm="1867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4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extLst>
    <p:ext uri="{E180D4A7-C9FB-4DFB-919C-405C955672EB}">
      <p14:showEvtLst xmlns:p14="http://schemas.microsoft.com/office/powerpoint/2010/main">
        <p14:playEvt time="5789" objId="5"/>
        <p14:stopEvt time="179817" objId="5"/>
      </p14:showEvtLst>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2AE15-4997-B38C-6266-B5B0C2827CCE}"/>
              </a:ext>
            </a:extLst>
          </p:cNvPr>
          <p:cNvSpPr>
            <a:spLocks noGrp="1"/>
          </p:cNvSpPr>
          <p:nvPr>
            <p:ph type="title"/>
          </p:nvPr>
        </p:nvSpPr>
        <p:spPr/>
        <p:txBody>
          <a:bodyPr>
            <a:normAutofit/>
          </a:bodyPr>
          <a:lstStyle/>
          <a:p>
            <a:r>
              <a:rPr lang="en-US" dirty="0">
                <a:solidFill>
                  <a:srgbClr val="FFFFFF"/>
                </a:solidFill>
              </a:rPr>
              <a:t>Requesting “outside” (Non-Pope) Teacher Recommendations</a:t>
            </a:r>
          </a:p>
        </p:txBody>
      </p:sp>
      <p:sp>
        <p:nvSpPr>
          <p:cNvPr id="4" name="Slide Number Placeholder 3">
            <a:extLst>
              <a:ext uri="{FF2B5EF4-FFF2-40B4-BE49-F238E27FC236}">
                <a16:creationId xmlns:a16="http://schemas.microsoft.com/office/drawing/2014/main" id="{6C8BED89-982A-D15C-D828-B421B17520D1}"/>
              </a:ext>
            </a:extLst>
          </p:cNvPr>
          <p:cNvSpPr>
            <a:spLocks noGrp="1"/>
          </p:cNvSpPr>
          <p:nvPr>
            <p:ph type="sldNum" sz="quarter" idx="12"/>
          </p:nvPr>
        </p:nvSpPr>
        <p:spPr/>
        <p:txBody>
          <a:bodyPr>
            <a:normAutofit/>
          </a:bodyPr>
          <a:lstStyle/>
          <a:p>
            <a:pPr>
              <a:spcAft>
                <a:spcPts val="600"/>
              </a:spcAft>
            </a:pPr>
            <a:fld id="{98C0CDE5-970C-4CC4-BF43-0DA127E73E82}" type="slidenum">
              <a:rPr lang="en-US" smtClean="0"/>
              <a:pPr>
                <a:spcAft>
                  <a:spcPts val="600"/>
                </a:spcAft>
              </a:pPr>
              <a:t>4</a:t>
            </a:fld>
            <a:endParaRPr lang="en-US"/>
          </a:p>
        </p:txBody>
      </p:sp>
      <p:pic>
        <p:nvPicPr>
          <p:cNvPr id="20" name="Video 19">
            <a:hlinkClick r:id="" action="ppaction://media"/>
            <a:extLst>
              <a:ext uri="{FF2B5EF4-FFF2-40B4-BE49-F238E27FC236}">
                <a16:creationId xmlns:a16="http://schemas.microsoft.com/office/drawing/2014/main" id="{275A96C9-A025-0A7B-BEE3-6EC7B8C9AAC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22539" y="1715956"/>
            <a:ext cx="10746921" cy="4984742"/>
          </a:xfrm>
          <a:prstGeom prst="rect">
            <a:avLst/>
          </a:prstGeom>
        </p:spPr>
      </p:pic>
      <p:pic>
        <p:nvPicPr>
          <p:cNvPr id="24" name="Audio 23">
            <a:hlinkClick r:id="" action="ppaction://media"/>
            <a:extLst>
              <a:ext uri="{FF2B5EF4-FFF2-40B4-BE49-F238E27FC236}">
                <a16:creationId xmlns:a16="http://schemas.microsoft.com/office/drawing/2014/main" id="{6396D974-7E16-4412-B2BC-2AD9145AA294}"/>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77551157"/>
      </p:ext>
    </p:extLst>
  </p:cSld>
  <p:clrMapOvr>
    <a:masterClrMapping/>
  </p:clrMapOvr>
  <mc:AlternateContent xmlns:mc="http://schemas.openxmlformats.org/markup-compatibility/2006" xmlns:p14="http://schemas.microsoft.com/office/powerpoint/2010/main">
    <mc:Choice Requires="p14">
      <p:transition spd="slow" p14:dur="2000" advTm="59099"/>
    </mc:Choice>
    <mc:Fallback xmlns="">
      <p:transition spd="slow" advTm="59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par>
                                <p:cTn id="7" presetID="1" presetClass="mediacall" presetSubtype="0" fill="hold" nodeType="withEffect">
                                  <p:stCondLst>
                                    <p:cond delay="0"/>
                                  </p:stCondLst>
                                  <p:childTnLst>
                                    <p:cmd type="call" cmd="playFrom(0.0)">
                                      <p:cBhvr>
                                        <p:cTn id="8" dur="4400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fill="hold" display="0">
                  <p:stCondLst>
                    <p:cond delay="indefinite"/>
                  </p:stCondLst>
                </p:cTn>
                <p:tgtEl>
                  <p:spTgt spid="20"/>
                </p:tgtEl>
              </p:cMediaNode>
            </p:video>
            <p:seq concurrent="1" nextAc="seek">
              <p:cTn id="10" restart="whenNotActive" fill="hold" evtFilter="cancelBubble" nodeType="interactiveSeq">
                <p:stCondLst>
                  <p:cond evt="onClick" delay="0">
                    <p:tgtEl>
                      <p:spTgt spid="20"/>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0"/>
                                        </p:tgtEl>
                                      </p:cBhvr>
                                    </p:cmd>
                                  </p:childTnLst>
                                </p:cTn>
                              </p:par>
                            </p:childTnLst>
                          </p:cTn>
                        </p:par>
                      </p:childTnLst>
                    </p:cTn>
                  </p:par>
                </p:childTnLst>
              </p:cTn>
              <p:nextCondLst>
                <p:cond evt="onClick" delay="0">
                  <p:tgtEl>
                    <p:spTgt spid="20"/>
                  </p:tgtEl>
                </p:cond>
              </p:nextCondLst>
            </p:seq>
            <p:audio isNarration="1">
              <p:cMediaNode vol="80000" showWhenStopped="0">
                <p:cTn id="15" fill="hold" display="0">
                  <p:stCondLst>
                    <p:cond delay="indefinite"/>
                  </p:stCondLst>
                  <p:endCondLst>
                    <p:cond evt="onStopAudio" delay="0">
                      <p:tgtEl>
                        <p:sldTgt/>
                      </p:tgtEl>
                    </p:cond>
                  </p:endCondLst>
                </p:cTn>
                <p:tgtEl>
                  <p:spTgt spid="24"/>
                </p:tgtEl>
              </p:cMediaNode>
            </p:audio>
          </p:childTnLst>
        </p:cTn>
      </p:par>
    </p:tnLst>
  </p:timing>
  <p:extLst>
    <p:ext uri="{E180D4A7-C9FB-4DFB-919C-405C955672EB}">
      <p14:showEvtLst xmlns:p14="http://schemas.microsoft.com/office/powerpoint/2010/main">
        <p14:playEvt time="268" objId="20"/>
        <p14:stopEvt time="44365" objId="2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29C90-B8EC-8652-42A8-6A01D8056194}"/>
              </a:ext>
            </a:extLst>
          </p:cNvPr>
          <p:cNvSpPr>
            <a:spLocks noGrp="1"/>
          </p:cNvSpPr>
          <p:nvPr>
            <p:ph type="title"/>
          </p:nvPr>
        </p:nvSpPr>
        <p:spPr/>
        <p:txBody>
          <a:bodyPr/>
          <a:lstStyle/>
          <a:p>
            <a:r>
              <a:rPr lang="en-US" dirty="0"/>
              <a:t>Step by Step list of Applying</a:t>
            </a:r>
          </a:p>
        </p:txBody>
      </p:sp>
      <p:sp>
        <p:nvSpPr>
          <p:cNvPr id="6" name="Text Placeholder 5">
            <a:extLst>
              <a:ext uri="{FF2B5EF4-FFF2-40B4-BE49-F238E27FC236}">
                <a16:creationId xmlns:a16="http://schemas.microsoft.com/office/drawing/2014/main" id="{3C46211E-908D-195C-5EB7-23FF9F3011A0}"/>
              </a:ext>
            </a:extLst>
          </p:cNvPr>
          <p:cNvSpPr>
            <a:spLocks noGrp="1"/>
          </p:cNvSpPr>
          <p:nvPr>
            <p:ph type="body" idx="1"/>
          </p:nvPr>
        </p:nvSpPr>
        <p:spPr>
          <a:xfrm>
            <a:off x="887219" y="1886004"/>
            <a:ext cx="5087075" cy="536005"/>
          </a:xfrm>
        </p:spPr>
        <p:txBody>
          <a:bodyPr/>
          <a:lstStyle/>
          <a:p>
            <a:r>
              <a:rPr lang="en-US" dirty="0"/>
              <a:t>Common App</a:t>
            </a:r>
          </a:p>
        </p:txBody>
      </p:sp>
      <p:sp>
        <p:nvSpPr>
          <p:cNvPr id="3" name="Content Placeholder 2">
            <a:extLst>
              <a:ext uri="{FF2B5EF4-FFF2-40B4-BE49-F238E27FC236}">
                <a16:creationId xmlns:a16="http://schemas.microsoft.com/office/drawing/2014/main" id="{E8CF69B7-AAAF-06ED-7AF4-E1EDD46AD1B0}"/>
              </a:ext>
            </a:extLst>
          </p:cNvPr>
          <p:cNvSpPr>
            <a:spLocks noGrp="1"/>
          </p:cNvSpPr>
          <p:nvPr>
            <p:ph sz="half" idx="2"/>
          </p:nvPr>
        </p:nvSpPr>
        <p:spPr>
          <a:xfrm>
            <a:off x="581194" y="2422009"/>
            <a:ext cx="5393100" cy="4097662"/>
          </a:xfrm>
        </p:spPr>
        <p:txBody>
          <a:bodyPr>
            <a:noAutofit/>
          </a:bodyPr>
          <a:lstStyle/>
          <a:p>
            <a:pPr>
              <a:buFont typeface="Wingdings" panose="05000000000000000000" pitchFamily="2" charset="2"/>
              <a:buChar char="q"/>
            </a:pPr>
            <a:r>
              <a:rPr lang="en-US" sz="1500" dirty="0"/>
              <a:t>Create your Common App Account, add your colleges, and begin/complete your applications</a:t>
            </a:r>
          </a:p>
          <a:p>
            <a:pPr>
              <a:buFont typeface="Wingdings" panose="05000000000000000000" pitchFamily="2" charset="2"/>
              <a:buChar char="q"/>
            </a:pPr>
            <a:r>
              <a:rPr lang="en-US" sz="1500" dirty="0"/>
              <a:t>Sign Common App FERPA waiver (Recommenders and FERPA) </a:t>
            </a:r>
          </a:p>
          <a:p>
            <a:pPr>
              <a:buFont typeface="Wingdings" panose="05000000000000000000" pitchFamily="2" charset="2"/>
              <a:buChar char="q"/>
            </a:pPr>
            <a:r>
              <a:rPr lang="en-US" sz="1500" dirty="0"/>
              <a:t>Sign the SchooLinks FERPA waiver (College </a:t>
            </a:r>
            <a:r>
              <a:rPr lang="en-US" sz="1500" dirty="0">
                <a:sym typeface="Wingdings" panose="05000000000000000000" pitchFamily="2" charset="2"/>
              </a:rPr>
              <a:t> </a:t>
            </a:r>
            <a:r>
              <a:rPr lang="en-US" sz="1500" dirty="0"/>
              <a:t>College Applications)</a:t>
            </a:r>
          </a:p>
          <a:p>
            <a:pPr>
              <a:buFont typeface="Wingdings" panose="05000000000000000000" pitchFamily="2" charset="2"/>
              <a:buChar char="q"/>
            </a:pPr>
            <a:r>
              <a:rPr lang="en-US" sz="1500" dirty="0"/>
              <a:t>Connect Common App and SchooLinks – this adds all colleges in Common App to SchooLinks and serves as your transcript request</a:t>
            </a:r>
          </a:p>
          <a:p>
            <a:pPr>
              <a:buFont typeface="Wingdings" panose="05000000000000000000" pitchFamily="2" charset="2"/>
              <a:buChar char="q"/>
            </a:pPr>
            <a:r>
              <a:rPr lang="en-US" sz="1500" dirty="0"/>
              <a:t>Add teacher recommenders, if needed (talk to teachers first)</a:t>
            </a:r>
          </a:p>
          <a:p>
            <a:pPr>
              <a:buFont typeface="Wingdings" panose="05000000000000000000" pitchFamily="2" charset="2"/>
              <a:buChar char="q"/>
            </a:pPr>
            <a:r>
              <a:rPr lang="en-US" sz="1500" dirty="0"/>
              <a:t>Request counselor recommendation in counseling office, if needed</a:t>
            </a:r>
          </a:p>
          <a:p>
            <a:pPr>
              <a:buFont typeface="Wingdings" panose="05000000000000000000" pitchFamily="2" charset="2"/>
              <a:buChar char="q"/>
            </a:pPr>
            <a:r>
              <a:rPr lang="en-US" sz="1500" dirty="0"/>
              <a:t>Send test scores, if required, if you haven’t already</a:t>
            </a:r>
          </a:p>
          <a:p>
            <a:pPr>
              <a:buFont typeface="Wingdings" panose="05000000000000000000" pitchFamily="2" charset="2"/>
              <a:buChar char="q"/>
            </a:pPr>
            <a:r>
              <a:rPr lang="en-US" sz="1500" dirty="0"/>
              <a:t>Complete everything by the application deadline </a:t>
            </a:r>
          </a:p>
        </p:txBody>
      </p:sp>
      <p:sp>
        <p:nvSpPr>
          <p:cNvPr id="7" name="Text Placeholder 6">
            <a:extLst>
              <a:ext uri="{FF2B5EF4-FFF2-40B4-BE49-F238E27FC236}">
                <a16:creationId xmlns:a16="http://schemas.microsoft.com/office/drawing/2014/main" id="{B489DFC5-C976-D3BF-829F-48F67B049E41}"/>
              </a:ext>
            </a:extLst>
          </p:cNvPr>
          <p:cNvSpPr>
            <a:spLocks noGrp="1"/>
          </p:cNvSpPr>
          <p:nvPr>
            <p:ph type="body" sz="quarter" idx="3"/>
          </p:nvPr>
        </p:nvSpPr>
        <p:spPr>
          <a:xfrm>
            <a:off x="6370722" y="1868636"/>
            <a:ext cx="5087073" cy="553373"/>
          </a:xfrm>
        </p:spPr>
        <p:txBody>
          <a:bodyPr/>
          <a:lstStyle/>
          <a:p>
            <a:r>
              <a:rPr lang="en-US" dirty="0"/>
              <a:t>Non-Common App</a:t>
            </a:r>
          </a:p>
        </p:txBody>
      </p:sp>
      <p:sp>
        <p:nvSpPr>
          <p:cNvPr id="4" name="Content Placeholder 3">
            <a:extLst>
              <a:ext uri="{FF2B5EF4-FFF2-40B4-BE49-F238E27FC236}">
                <a16:creationId xmlns:a16="http://schemas.microsoft.com/office/drawing/2014/main" id="{2A0CB739-AD92-365D-647D-319E00A88B0A}"/>
              </a:ext>
            </a:extLst>
          </p:cNvPr>
          <p:cNvSpPr>
            <a:spLocks noGrp="1"/>
          </p:cNvSpPr>
          <p:nvPr>
            <p:ph sz="quarter" idx="4"/>
          </p:nvPr>
        </p:nvSpPr>
        <p:spPr>
          <a:xfrm>
            <a:off x="6217708" y="2422010"/>
            <a:ext cx="5512473" cy="4097662"/>
          </a:xfrm>
        </p:spPr>
        <p:txBody>
          <a:bodyPr>
            <a:noAutofit/>
          </a:bodyPr>
          <a:lstStyle/>
          <a:p>
            <a:pPr>
              <a:buFont typeface="Wingdings" panose="05000000000000000000" pitchFamily="2" charset="2"/>
              <a:buChar char="q"/>
            </a:pPr>
            <a:r>
              <a:rPr lang="en-US" sz="1600" dirty="0"/>
              <a:t>Create your application accounts on the college website/Coalition platform/Common Black Common App platform and begin/complete your applications/sign FERPA </a:t>
            </a:r>
          </a:p>
          <a:p>
            <a:pPr>
              <a:buFont typeface="Wingdings" panose="05000000000000000000" pitchFamily="2" charset="2"/>
              <a:buChar char="q"/>
            </a:pPr>
            <a:r>
              <a:rPr lang="en-US" sz="1600" dirty="0"/>
              <a:t>Sign the SchooLinks FERPA waiver (</a:t>
            </a:r>
            <a:r>
              <a:rPr lang="en-US" sz="1600" dirty="0" err="1"/>
              <a:t>College</a:t>
            </a:r>
            <a:r>
              <a:rPr lang="en-US" sz="1600" dirty="0" err="1">
                <a:sym typeface="Wingdings" panose="05000000000000000000" pitchFamily="2" charset="2"/>
              </a:rPr>
              <a:t>College</a:t>
            </a:r>
            <a:r>
              <a:rPr lang="en-US" sz="1600" dirty="0">
                <a:sym typeface="Wingdings" panose="05000000000000000000" pitchFamily="2" charset="2"/>
              </a:rPr>
              <a:t> Applications)</a:t>
            </a:r>
            <a:endParaRPr lang="en-US" sz="1600" dirty="0"/>
          </a:p>
          <a:p>
            <a:pPr>
              <a:buFont typeface="Wingdings" panose="05000000000000000000" pitchFamily="2" charset="2"/>
              <a:buChar char="q"/>
            </a:pPr>
            <a:r>
              <a:rPr lang="en-US" sz="1600" dirty="0"/>
              <a:t>Add your colleges individually to SchooLinks – this serves as your transcript request</a:t>
            </a:r>
          </a:p>
          <a:p>
            <a:pPr>
              <a:buFont typeface="Wingdings" panose="05000000000000000000" pitchFamily="2" charset="2"/>
              <a:buChar char="q"/>
            </a:pPr>
            <a:r>
              <a:rPr lang="en-US" sz="1600" dirty="0"/>
              <a:t>Add teacher recommenders, if needed (talk to teachers first)</a:t>
            </a:r>
          </a:p>
          <a:p>
            <a:pPr>
              <a:buFont typeface="Wingdings" panose="05000000000000000000" pitchFamily="2" charset="2"/>
              <a:buChar char="q"/>
            </a:pPr>
            <a:r>
              <a:rPr lang="en-US" sz="1600" dirty="0"/>
              <a:t>Request counselor recommendation in counseling office, if needed</a:t>
            </a:r>
          </a:p>
          <a:p>
            <a:pPr>
              <a:buFont typeface="Wingdings" panose="05000000000000000000" pitchFamily="2" charset="2"/>
              <a:buChar char="q"/>
            </a:pPr>
            <a:r>
              <a:rPr lang="en-US" sz="1600" dirty="0"/>
              <a:t>Send test scores, if required, if you haven’t already</a:t>
            </a:r>
          </a:p>
          <a:p>
            <a:pPr>
              <a:buFont typeface="Wingdings" panose="05000000000000000000" pitchFamily="2" charset="2"/>
              <a:buChar char="q"/>
            </a:pPr>
            <a:r>
              <a:rPr lang="en-US" sz="1600" dirty="0"/>
              <a:t>Complete everything by the application deadline</a:t>
            </a:r>
          </a:p>
        </p:txBody>
      </p:sp>
      <p:sp>
        <p:nvSpPr>
          <p:cNvPr id="5" name="Slide Number Placeholder 4">
            <a:extLst>
              <a:ext uri="{FF2B5EF4-FFF2-40B4-BE49-F238E27FC236}">
                <a16:creationId xmlns:a16="http://schemas.microsoft.com/office/drawing/2014/main" id="{7A1767F0-CFD7-57DF-C6E6-8F4DEEF0A5B5}"/>
              </a:ext>
            </a:extLst>
          </p:cNvPr>
          <p:cNvSpPr>
            <a:spLocks noGrp="1"/>
          </p:cNvSpPr>
          <p:nvPr>
            <p:ph type="sldNum" sz="quarter" idx="12"/>
          </p:nvPr>
        </p:nvSpPr>
        <p:spPr/>
        <p:txBody>
          <a:bodyPr/>
          <a:lstStyle/>
          <a:p>
            <a:fld id="{64607986-D52D-412C-9C55-2E8532A363AC}" type="slidenum">
              <a:rPr lang="en-US" smtClean="0"/>
              <a:t>5</a:t>
            </a:fld>
            <a:endParaRPr lang="en-US"/>
          </a:p>
        </p:txBody>
      </p:sp>
      <p:pic>
        <p:nvPicPr>
          <p:cNvPr id="11" name="Audio 10">
            <a:hlinkClick r:id="" action="ppaction://media"/>
            <a:extLst>
              <a:ext uri="{FF2B5EF4-FFF2-40B4-BE49-F238E27FC236}">
                <a16:creationId xmlns:a16="http://schemas.microsoft.com/office/drawing/2014/main" id="{15332ABD-327B-E107-4848-C157CD26CDF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5185465"/>
      </p:ext>
    </p:extLst>
  </p:cSld>
  <p:clrMapOvr>
    <a:masterClrMapping/>
  </p:clrMapOvr>
  <mc:AlternateContent xmlns:mc="http://schemas.openxmlformats.org/markup-compatibility/2006" xmlns:p14="http://schemas.microsoft.com/office/powerpoint/2010/main">
    <mc:Choice Requires="p14">
      <p:transition spd="slow" p14:dur="2000" advTm="113283"/>
    </mc:Choice>
    <mc:Fallback xmlns="">
      <p:transition spd="slow" advTm="1132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08AA6-0F23-0E67-020F-0E8132011EF4}"/>
              </a:ext>
            </a:extLst>
          </p:cNvPr>
          <p:cNvSpPr>
            <a:spLocks noGrp="1"/>
          </p:cNvSpPr>
          <p:nvPr>
            <p:ph type="title"/>
          </p:nvPr>
        </p:nvSpPr>
        <p:spPr/>
        <p:txBody>
          <a:bodyPr/>
          <a:lstStyle/>
          <a:p>
            <a:r>
              <a:rPr lang="en-US" dirty="0">
                <a:solidFill>
                  <a:schemeClr val="bg2"/>
                </a:solidFill>
              </a:rPr>
              <a:t>What are Pros/cons of Common App  versus a “direct” application (or vice versa)?</a:t>
            </a:r>
          </a:p>
        </p:txBody>
      </p:sp>
      <p:sp>
        <p:nvSpPr>
          <p:cNvPr id="3" name="Content Placeholder 2">
            <a:extLst>
              <a:ext uri="{FF2B5EF4-FFF2-40B4-BE49-F238E27FC236}">
                <a16:creationId xmlns:a16="http://schemas.microsoft.com/office/drawing/2014/main" id="{C846EEFF-9214-C038-6D31-439039E28130}"/>
              </a:ext>
            </a:extLst>
          </p:cNvPr>
          <p:cNvSpPr>
            <a:spLocks noGrp="1"/>
          </p:cNvSpPr>
          <p:nvPr>
            <p:ph sz="half" idx="1"/>
          </p:nvPr>
        </p:nvSpPr>
        <p:spPr/>
        <p:txBody>
          <a:bodyPr>
            <a:normAutofit/>
          </a:bodyPr>
          <a:lstStyle/>
          <a:p>
            <a:pPr marL="0" indent="0">
              <a:buNone/>
            </a:pPr>
            <a:r>
              <a:rPr lang="en-US" b="1" dirty="0"/>
              <a:t>Common App:</a:t>
            </a:r>
          </a:p>
          <a:p>
            <a:r>
              <a:rPr lang="en-US" dirty="0"/>
              <a:t>Saves time if you have several CA schools</a:t>
            </a:r>
          </a:p>
          <a:p>
            <a:r>
              <a:rPr lang="en-US" dirty="0"/>
              <a:t>Counselors must complete a School Report for every student before sending, so it can take a little longer for us to process information/materials</a:t>
            </a:r>
          </a:p>
          <a:p>
            <a:r>
              <a:rPr lang="en-US" dirty="0"/>
              <a:t>After the first app submission, Transcripts/Counselor Letters go automatically to colleges as you apply</a:t>
            </a:r>
          </a:p>
        </p:txBody>
      </p:sp>
      <p:sp>
        <p:nvSpPr>
          <p:cNvPr id="5" name="Content Placeholder 4">
            <a:extLst>
              <a:ext uri="{FF2B5EF4-FFF2-40B4-BE49-F238E27FC236}">
                <a16:creationId xmlns:a16="http://schemas.microsoft.com/office/drawing/2014/main" id="{B9C615A2-0B6D-07FE-E0F1-C2AE88AB3227}"/>
              </a:ext>
            </a:extLst>
          </p:cNvPr>
          <p:cNvSpPr>
            <a:spLocks noGrp="1"/>
          </p:cNvSpPr>
          <p:nvPr>
            <p:ph sz="half" idx="2"/>
          </p:nvPr>
        </p:nvSpPr>
        <p:spPr/>
        <p:txBody>
          <a:bodyPr>
            <a:normAutofit/>
          </a:bodyPr>
          <a:lstStyle/>
          <a:p>
            <a:pPr marL="0" indent="0">
              <a:buNone/>
            </a:pPr>
            <a:r>
              <a:rPr lang="en-US" b="1" dirty="0"/>
              <a:t>Direct Applications:</a:t>
            </a:r>
          </a:p>
          <a:p>
            <a:r>
              <a:rPr lang="en-US" dirty="0"/>
              <a:t>If a college doesn’t require a lot of “extras” (like letters, essays, etc.), direct apps can sometimes be shorter and quicker</a:t>
            </a:r>
          </a:p>
          <a:p>
            <a:r>
              <a:rPr lang="en-US" dirty="0"/>
              <a:t>Transcripts may be sent a little quicker since the counselor doesn’t have to also fill out a school report</a:t>
            </a:r>
          </a:p>
          <a:p>
            <a:r>
              <a:rPr lang="en-US" dirty="0"/>
              <a:t>HOWEVER, each one has to be filled out individually and added in SchooLinks individually – that can take more time if you have a lot of apps</a:t>
            </a:r>
          </a:p>
        </p:txBody>
      </p:sp>
      <p:sp>
        <p:nvSpPr>
          <p:cNvPr id="4" name="Slide Number Placeholder 3">
            <a:extLst>
              <a:ext uri="{FF2B5EF4-FFF2-40B4-BE49-F238E27FC236}">
                <a16:creationId xmlns:a16="http://schemas.microsoft.com/office/drawing/2014/main" id="{8CC8DDDE-45F3-C2CF-876F-5B49EA2F5D62}"/>
              </a:ext>
            </a:extLst>
          </p:cNvPr>
          <p:cNvSpPr>
            <a:spLocks noGrp="1"/>
          </p:cNvSpPr>
          <p:nvPr>
            <p:ph type="sldNum" sz="quarter" idx="12"/>
          </p:nvPr>
        </p:nvSpPr>
        <p:spPr/>
        <p:txBody>
          <a:bodyPr/>
          <a:lstStyle/>
          <a:p>
            <a:fld id="{B5CEABB6-07DC-46E8-9B57-56EC44A396E5}" type="slidenum">
              <a:rPr lang="en-US" smtClean="0"/>
              <a:pPr/>
              <a:t>6</a:t>
            </a:fld>
            <a:endParaRPr lang="en-US"/>
          </a:p>
        </p:txBody>
      </p:sp>
      <p:pic>
        <p:nvPicPr>
          <p:cNvPr id="9" name="Audio 8">
            <a:hlinkClick r:id="" action="ppaction://media"/>
            <a:extLst>
              <a:ext uri="{FF2B5EF4-FFF2-40B4-BE49-F238E27FC236}">
                <a16:creationId xmlns:a16="http://schemas.microsoft.com/office/drawing/2014/main" id="{9C1006FB-2D77-CF01-F249-0126AC8B681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96816439"/>
      </p:ext>
    </p:extLst>
  </p:cSld>
  <p:clrMapOvr>
    <a:masterClrMapping/>
  </p:clrMapOvr>
  <mc:AlternateContent xmlns:mc="http://schemas.openxmlformats.org/markup-compatibility/2006" xmlns:p14="http://schemas.microsoft.com/office/powerpoint/2010/main">
    <mc:Choice Requires="p14">
      <p:transition spd="slow" p14:dur="2000" advTm="98175"/>
    </mc:Choice>
    <mc:Fallback xmlns="">
      <p:transition spd="slow" advTm="98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4B512-7776-4C84-AFE5-D6AECC5B8D81}"/>
              </a:ext>
            </a:extLst>
          </p:cNvPr>
          <p:cNvSpPr>
            <a:spLocks noGrp="1"/>
          </p:cNvSpPr>
          <p:nvPr>
            <p:ph type="title"/>
          </p:nvPr>
        </p:nvSpPr>
        <p:spPr/>
        <p:txBody>
          <a:bodyPr vert="horz" lIns="91440" tIns="45720" rIns="91440" bIns="45720" rtlCol="0" anchor="b">
            <a:normAutofit/>
          </a:bodyPr>
          <a:lstStyle/>
          <a:p>
            <a:r>
              <a:rPr lang="en-US" dirty="0"/>
              <a:t>Common Info You May Need for Applications</a:t>
            </a:r>
          </a:p>
        </p:txBody>
      </p:sp>
      <p:graphicFrame>
        <p:nvGraphicFramePr>
          <p:cNvPr id="7" name="Content Placeholder 4">
            <a:extLst>
              <a:ext uri="{FF2B5EF4-FFF2-40B4-BE49-F238E27FC236}">
                <a16:creationId xmlns:a16="http://schemas.microsoft.com/office/drawing/2014/main" id="{58D0B253-B166-D20F-ECC5-6F49C838D842}"/>
              </a:ext>
            </a:extLst>
          </p:cNvPr>
          <p:cNvGraphicFramePr>
            <a:graphicFrameLocks noGrp="1"/>
          </p:cNvGraphicFramePr>
          <p:nvPr>
            <p:ph idx="1"/>
            <p:extLst>
              <p:ext uri="{D42A27DB-BD31-4B8C-83A1-F6EECF244321}">
                <p14:modId xmlns:p14="http://schemas.microsoft.com/office/powerpoint/2010/main" val="686264671"/>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Audio 4">
            <a:hlinkClick r:id="" action="ppaction://media"/>
            <a:extLst>
              <a:ext uri="{FF2B5EF4-FFF2-40B4-BE49-F238E27FC236}">
                <a16:creationId xmlns:a16="http://schemas.microsoft.com/office/drawing/2014/main" id="{D8400A37-3958-BFE3-A010-78C1DC1D217E}"/>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27132732"/>
      </p:ext>
    </p:extLst>
  </p:cSld>
  <p:clrMapOvr>
    <a:masterClrMapping/>
  </p:clrMapOvr>
  <mc:AlternateContent xmlns:mc="http://schemas.openxmlformats.org/markup-compatibility/2006" xmlns:p14="http://schemas.microsoft.com/office/powerpoint/2010/main">
    <mc:Choice Requires="p14">
      <p:transition spd="slow" p14:dur="2000" advTm="24081"/>
    </mc:Choice>
    <mc:Fallback xmlns="">
      <p:transition spd="slow" advTm="24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6BD98-20EE-D88A-C16C-C6D7B6CBAB1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DD95712-D904-4482-4D20-1A0EFA292405}"/>
              </a:ext>
            </a:extLst>
          </p:cNvPr>
          <p:cNvSpPr>
            <a:spLocks noGrp="1"/>
          </p:cNvSpPr>
          <p:nvPr>
            <p:ph type="title"/>
          </p:nvPr>
        </p:nvSpPr>
        <p:spPr/>
        <p:txBody>
          <a:bodyPr vert="horz" lIns="91440" tIns="45720" rIns="91440" bIns="45720" rtlCol="0" anchor="b">
            <a:normAutofit/>
          </a:bodyPr>
          <a:lstStyle/>
          <a:p>
            <a:r>
              <a:rPr lang="en-US" dirty="0"/>
              <a:t>Common Info You May Need for Applications</a:t>
            </a:r>
          </a:p>
        </p:txBody>
      </p:sp>
      <p:graphicFrame>
        <p:nvGraphicFramePr>
          <p:cNvPr id="10" name="Content Placeholder 5">
            <a:extLst>
              <a:ext uri="{FF2B5EF4-FFF2-40B4-BE49-F238E27FC236}">
                <a16:creationId xmlns:a16="http://schemas.microsoft.com/office/drawing/2014/main" id="{7E6FB713-342D-4B84-B009-12051B0C0E10}"/>
              </a:ext>
            </a:extLst>
          </p:cNvPr>
          <p:cNvGraphicFramePr>
            <a:graphicFrameLocks noGrp="1"/>
          </p:cNvGraphicFramePr>
          <p:nvPr>
            <p:ph idx="1"/>
            <p:extLst>
              <p:ext uri="{D42A27DB-BD31-4B8C-83A1-F6EECF244321}">
                <p14:modId xmlns:p14="http://schemas.microsoft.com/office/powerpoint/2010/main" val="239962215"/>
              </p:ext>
            </p:extLst>
          </p:nvPr>
        </p:nvGraphicFramePr>
        <p:xfrm>
          <a:off x="581025" y="2181224"/>
          <a:ext cx="11029950" cy="42744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Audio 4">
            <a:hlinkClick r:id="" action="ppaction://media"/>
            <a:extLst>
              <a:ext uri="{FF2B5EF4-FFF2-40B4-BE49-F238E27FC236}">
                <a16:creationId xmlns:a16="http://schemas.microsoft.com/office/drawing/2014/main" id="{C43F1669-A6BC-9FE9-4AD5-3BBAA506D6C0}"/>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4460881"/>
      </p:ext>
    </p:extLst>
  </p:cSld>
  <p:clrMapOvr>
    <a:masterClrMapping/>
  </p:clrMapOvr>
  <mc:AlternateContent xmlns:mc="http://schemas.openxmlformats.org/markup-compatibility/2006" xmlns:p14="http://schemas.microsoft.com/office/powerpoint/2010/main">
    <mc:Choice Requires="p14">
      <p:transition spd="slow" p14:dur="2000" advTm="30696"/>
    </mc:Choice>
    <mc:Fallback xmlns="">
      <p:transition spd="slow" advTm="30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B7043-328A-22BC-2F44-855B1B4219B3}"/>
              </a:ext>
            </a:extLst>
          </p:cNvPr>
          <p:cNvSpPr>
            <a:spLocks noGrp="1"/>
          </p:cNvSpPr>
          <p:nvPr>
            <p:ph type="title"/>
          </p:nvPr>
        </p:nvSpPr>
        <p:spPr/>
        <p:txBody>
          <a:bodyPr>
            <a:normAutofit fontScale="90000"/>
          </a:bodyPr>
          <a:lstStyle/>
          <a:p>
            <a:pPr algn="ctr"/>
            <a:r>
              <a:rPr lang="en-US" sz="3200" dirty="0"/>
              <a:t>Differences Between Teacher and Counselor Recommendation Letters</a:t>
            </a:r>
          </a:p>
        </p:txBody>
      </p:sp>
      <p:sp>
        <p:nvSpPr>
          <p:cNvPr id="3" name="Text Placeholder 2">
            <a:extLst>
              <a:ext uri="{FF2B5EF4-FFF2-40B4-BE49-F238E27FC236}">
                <a16:creationId xmlns:a16="http://schemas.microsoft.com/office/drawing/2014/main" id="{ACED3EA2-2962-36C5-712F-4C10866E3ACA}"/>
              </a:ext>
            </a:extLst>
          </p:cNvPr>
          <p:cNvSpPr>
            <a:spLocks noGrp="1"/>
          </p:cNvSpPr>
          <p:nvPr>
            <p:ph type="body" idx="1"/>
          </p:nvPr>
        </p:nvSpPr>
        <p:spPr>
          <a:xfrm>
            <a:off x="1599246" y="2054018"/>
            <a:ext cx="4132837" cy="536005"/>
          </a:xfrm>
        </p:spPr>
        <p:txBody>
          <a:bodyPr/>
          <a:lstStyle/>
          <a:p>
            <a:r>
              <a:rPr lang="en-US" dirty="0"/>
              <a:t>Teacher Recommendation</a:t>
            </a:r>
          </a:p>
        </p:txBody>
      </p:sp>
      <p:sp>
        <p:nvSpPr>
          <p:cNvPr id="5" name="Content Placeholder 4">
            <a:extLst>
              <a:ext uri="{FF2B5EF4-FFF2-40B4-BE49-F238E27FC236}">
                <a16:creationId xmlns:a16="http://schemas.microsoft.com/office/drawing/2014/main" id="{19E62040-9B9E-949E-09C3-B6B1122E6DAB}"/>
              </a:ext>
            </a:extLst>
          </p:cNvPr>
          <p:cNvSpPr>
            <a:spLocks noGrp="1"/>
          </p:cNvSpPr>
          <p:nvPr>
            <p:ph sz="half" idx="2"/>
          </p:nvPr>
        </p:nvSpPr>
        <p:spPr>
          <a:xfrm>
            <a:off x="581194" y="2609779"/>
            <a:ext cx="5393100" cy="3983045"/>
          </a:xfrm>
        </p:spPr>
        <p:txBody>
          <a:bodyPr>
            <a:noAutofit/>
          </a:bodyPr>
          <a:lstStyle/>
          <a:p>
            <a:pPr marL="0" indent="0" algn="ctr">
              <a:buNone/>
            </a:pPr>
            <a:r>
              <a:rPr lang="en-US" sz="1600" b="1" dirty="0"/>
              <a:t>“Google Street View”</a:t>
            </a:r>
          </a:p>
          <a:p>
            <a:pPr marL="0" indent="0" algn="ctr">
              <a:buNone/>
            </a:pPr>
            <a:r>
              <a:rPr lang="en-US" sz="1600" dirty="0"/>
              <a:t>Who you are day-to-day</a:t>
            </a:r>
          </a:p>
          <a:p>
            <a:pPr marL="0" indent="0" algn="ctr">
              <a:buNone/>
            </a:pPr>
            <a:r>
              <a:rPr lang="en-US" sz="1600" dirty="0"/>
              <a:t>Classroom specific behaviors/attitudes</a:t>
            </a:r>
          </a:p>
          <a:p>
            <a:pPr marL="0" indent="0" algn="ctr">
              <a:buNone/>
            </a:pPr>
            <a:r>
              <a:rPr lang="en-US" sz="1600" dirty="0"/>
              <a:t>Someone who can describe you well</a:t>
            </a:r>
          </a:p>
          <a:p>
            <a:pPr marL="0" indent="0" algn="ctr">
              <a:buNone/>
            </a:pPr>
            <a:r>
              <a:rPr lang="en-US" sz="1600" dirty="0"/>
              <a:t>May not be the class where you got the best grade! Maybe the class where you grew the most.</a:t>
            </a:r>
          </a:p>
          <a:p>
            <a:pPr marL="0" indent="0" algn="ctr">
              <a:buNone/>
            </a:pPr>
            <a:r>
              <a:rPr lang="en-US" sz="1600" dirty="0"/>
              <a:t>Preferably 11</a:t>
            </a:r>
            <a:r>
              <a:rPr lang="en-US" sz="1600" baseline="30000" dirty="0"/>
              <a:t>th</a:t>
            </a:r>
            <a:r>
              <a:rPr lang="en-US" sz="1600" dirty="0"/>
              <a:t> or 12</a:t>
            </a:r>
            <a:r>
              <a:rPr lang="en-US" sz="1600" baseline="30000" dirty="0"/>
              <a:t>th</a:t>
            </a:r>
            <a:r>
              <a:rPr lang="en-US" sz="1600" dirty="0"/>
              <a:t> grade and academic</a:t>
            </a:r>
          </a:p>
          <a:p>
            <a:pPr algn="ctr">
              <a:buFont typeface="Wingdings" panose="05000000000000000000" pitchFamily="2" charset="2"/>
              <a:buChar char="ü"/>
            </a:pPr>
            <a:r>
              <a:rPr lang="en-US" sz="1600" b="1" dirty="0">
                <a:highlight>
                  <a:srgbClr val="FFFF00"/>
                </a:highlight>
              </a:rPr>
              <a:t>Request in person </a:t>
            </a:r>
            <a:r>
              <a:rPr lang="en-US" sz="1600" b="1" u="sng" dirty="0">
                <a:highlight>
                  <a:srgbClr val="FFFF00"/>
                </a:highlight>
              </a:rPr>
              <a:t>at least a month prior </a:t>
            </a:r>
            <a:r>
              <a:rPr lang="en-US" sz="1600" b="1" dirty="0">
                <a:highlight>
                  <a:srgbClr val="FFFF00"/>
                </a:highlight>
              </a:rPr>
              <a:t>to the application deadline (do not count breaks)</a:t>
            </a:r>
          </a:p>
          <a:p>
            <a:pPr algn="ctr">
              <a:buFont typeface="Wingdings" panose="05000000000000000000" pitchFamily="2" charset="2"/>
              <a:buChar char="ü"/>
            </a:pPr>
            <a:r>
              <a:rPr lang="en-US" sz="1600" b="1" dirty="0">
                <a:highlight>
                  <a:srgbClr val="FFFF00"/>
                </a:highlight>
              </a:rPr>
              <a:t>Put the request into SchooLinks</a:t>
            </a:r>
          </a:p>
          <a:p>
            <a:pPr marL="0" indent="0" algn="ctr">
              <a:buNone/>
            </a:pPr>
            <a:endParaRPr lang="en-US" b="1" dirty="0"/>
          </a:p>
        </p:txBody>
      </p:sp>
      <p:sp>
        <p:nvSpPr>
          <p:cNvPr id="9" name="Text Placeholder 8">
            <a:extLst>
              <a:ext uri="{FF2B5EF4-FFF2-40B4-BE49-F238E27FC236}">
                <a16:creationId xmlns:a16="http://schemas.microsoft.com/office/drawing/2014/main" id="{0BF7B64A-4EFF-94CD-D018-2F025E6B67B9}"/>
              </a:ext>
            </a:extLst>
          </p:cNvPr>
          <p:cNvSpPr>
            <a:spLocks noGrp="1"/>
          </p:cNvSpPr>
          <p:nvPr>
            <p:ph type="body" sz="quarter" idx="3"/>
          </p:nvPr>
        </p:nvSpPr>
        <p:spPr>
          <a:xfrm>
            <a:off x="6954903" y="2062168"/>
            <a:ext cx="3918712" cy="553373"/>
          </a:xfrm>
        </p:spPr>
        <p:txBody>
          <a:bodyPr/>
          <a:lstStyle/>
          <a:p>
            <a:r>
              <a:rPr lang="en-US" dirty="0"/>
              <a:t>Counselor Recommendation</a:t>
            </a:r>
          </a:p>
        </p:txBody>
      </p:sp>
      <p:sp>
        <p:nvSpPr>
          <p:cNvPr id="6" name="Content Placeholder 5">
            <a:extLst>
              <a:ext uri="{FF2B5EF4-FFF2-40B4-BE49-F238E27FC236}">
                <a16:creationId xmlns:a16="http://schemas.microsoft.com/office/drawing/2014/main" id="{71B932C3-5AF2-F1D9-9E13-2420E58AD51B}"/>
              </a:ext>
            </a:extLst>
          </p:cNvPr>
          <p:cNvSpPr>
            <a:spLocks noGrp="1"/>
          </p:cNvSpPr>
          <p:nvPr>
            <p:ph sz="quarter" idx="4"/>
          </p:nvPr>
        </p:nvSpPr>
        <p:spPr>
          <a:xfrm>
            <a:off x="6217709" y="2590023"/>
            <a:ext cx="5393100" cy="3801633"/>
          </a:xfrm>
        </p:spPr>
        <p:txBody>
          <a:bodyPr>
            <a:noAutofit/>
          </a:bodyPr>
          <a:lstStyle/>
          <a:p>
            <a:pPr marL="0" indent="0" algn="ctr">
              <a:buNone/>
            </a:pPr>
            <a:r>
              <a:rPr lang="en-US" sz="1600" b="1" dirty="0"/>
              <a:t>“Google Earth View”</a:t>
            </a:r>
          </a:p>
          <a:p>
            <a:pPr marL="0" indent="0" algn="ctr">
              <a:buNone/>
            </a:pPr>
            <a:r>
              <a:rPr lang="en-US" sz="1600" dirty="0"/>
              <a:t>Who you are from a broad context</a:t>
            </a:r>
          </a:p>
          <a:p>
            <a:pPr marL="0" indent="0" algn="ctr">
              <a:buNone/>
            </a:pPr>
            <a:r>
              <a:rPr lang="en-US" sz="1600" dirty="0"/>
              <a:t>Outside the classroom</a:t>
            </a:r>
          </a:p>
          <a:p>
            <a:pPr marL="0" indent="0" algn="ctr">
              <a:buNone/>
            </a:pPr>
            <a:r>
              <a:rPr lang="en-US" sz="1600" dirty="0"/>
              <a:t>Any “extras” you want us to share: “Distinctive Qualities,” “Academic Growth and Trends,” “Areas of Impact” “Extenuating Circumstances”</a:t>
            </a:r>
          </a:p>
          <a:p>
            <a:pPr algn="ctr">
              <a:buFont typeface="Wingdings" panose="05000000000000000000" pitchFamily="2" charset="2"/>
              <a:buChar char="ü"/>
            </a:pPr>
            <a:r>
              <a:rPr lang="en-US" sz="1600" b="1" dirty="0">
                <a:highlight>
                  <a:srgbClr val="FFFF00"/>
                </a:highlight>
              </a:rPr>
              <a:t>Request in person, in Counseling, </a:t>
            </a:r>
            <a:r>
              <a:rPr lang="en-US" sz="1600" b="1" u="sng" dirty="0">
                <a:highlight>
                  <a:srgbClr val="FFFF00"/>
                </a:highlight>
              </a:rPr>
              <a:t>at least two weeks prior </a:t>
            </a:r>
            <a:r>
              <a:rPr lang="en-US" sz="1600" b="1" dirty="0">
                <a:highlight>
                  <a:srgbClr val="FFFF00"/>
                </a:highlight>
              </a:rPr>
              <a:t>to application deadline (do not count breaks)</a:t>
            </a:r>
          </a:p>
          <a:p>
            <a:pPr algn="ctr">
              <a:buFont typeface="Wingdings" panose="05000000000000000000" pitchFamily="2" charset="2"/>
              <a:buChar char="ü"/>
            </a:pPr>
            <a:r>
              <a:rPr lang="en-US" sz="1600" b="1" dirty="0">
                <a:highlight>
                  <a:srgbClr val="FFFF00"/>
                </a:highlight>
              </a:rPr>
              <a:t>Must have completed Student and Parent Brag Sheets, and provide a Resume</a:t>
            </a:r>
            <a:endParaRPr lang="en-US" sz="1800" dirty="0"/>
          </a:p>
          <a:p>
            <a:pPr algn="ctr"/>
            <a:endParaRPr lang="en-US" sz="1800" dirty="0"/>
          </a:p>
        </p:txBody>
      </p:sp>
      <p:sp>
        <p:nvSpPr>
          <p:cNvPr id="4" name="Slide Number Placeholder 3">
            <a:extLst>
              <a:ext uri="{FF2B5EF4-FFF2-40B4-BE49-F238E27FC236}">
                <a16:creationId xmlns:a16="http://schemas.microsoft.com/office/drawing/2014/main" id="{3B42023F-40A4-E453-BF76-D5CC29F349FE}"/>
              </a:ext>
            </a:extLst>
          </p:cNvPr>
          <p:cNvSpPr>
            <a:spLocks noGrp="1"/>
          </p:cNvSpPr>
          <p:nvPr>
            <p:ph type="sldNum" sz="quarter" idx="12"/>
          </p:nvPr>
        </p:nvSpPr>
        <p:spPr/>
        <p:txBody>
          <a:bodyPr/>
          <a:lstStyle/>
          <a:p>
            <a:fld id="{B5CEABB6-07DC-46E8-9B57-56EC44A396E5}" type="slidenum">
              <a:rPr lang="en-US" smtClean="0"/>
              <a:pPr/>
              <a:t>9</a:t>
            </a:fld>
            <a:endParaRPr lang="en-US"/>
          </a:p>
        </p:txBody>
      </p:sp>
      <p:pic>
        <p:nvPicPr>
          <p:cNvPr id="7" name="Picture 6" descr="A picture containing tree, outdoor, way, scene&#10;&#10;Description automatically generated">
            <a:extLst>
              <a:ext uri="{FF2B5EF4-FFF2-40B4-BE49-F238E27FC236}">
                <a16:creationId xmlns:a16="http://schemas.microsoft.com/office/drawing/2014/main" id="{51EB14BB-BF45-5DF6-FBE7-D3042FCAEABE}"/>
              </a:ext>
            </a:extLst>
          </p:cNvPr>
          <p:cNvPicPr>
            <a:picLocks noChangeAspect="1"/>
          </p:cNvPicPr>
          <p:nvPr/>
        </p:nvPicPr>
        <p:blipFill rotWithShape="1">
          <a:blip r:embed="rId4"/>
          <a:srcRect l="23262" r="31615" b="-2"/>
          <a:stretch/>
        </p:blipFill>
        <p:spPr>
          <a:xfrm>
            <a:off x="430889" y="2136553"/>
            <a:ext cx="1141574" cy="1688726"/>
          </a:xfrm>
          <a:prstGeom prst="rect">
            <a:avLst/>
          </a:prstGeom>
        </p:spPr>
      </p:pic>
      <p:pic>
        <p:nvPicPr>
          <p:cNvPr id="8" name="Picture 7" descr="A picture containing glass&#10;&#10;Description automatically generated">
            <a:extLst>
              <a:ext uri="{FF2B5EF4-FFF2-40B4-BE49-F238E27FC236}">
                <a16:creationId xmlns:a16="http://schemas.microsoft.com/office/drawing/2014/main" id="{EBEEBA74-0F05-A88F-1365-BBE0A7DCD43F}"/>
              </a:ext>
            </a:extLst>
          </p:cNvPr>
          <p:cNvPicPr>
            <a:picLocks noChangeAspect="1"/>
          </p:cNvPicPr>
          <p:nvPr/>
        </p:nvPicPr>
        <p:blipFill rotWithShape="1">
          <a:blip r:embed="rId5"/>
          <a:srcRect l="15720" r="48790"/>
          <a:stretch/>
        </p:blipFill>
        <p:spPr>
          <a:xfrm>
            <a:off x="10592754" y="2054018"/>
            <a:ext cx="1141574" cy="1688725"/>
          </a:xfrm>
          <a:prstGeom prst="rect">
            <a:avLst/>
          </a:prstGeom>
        </p:spPr>
      </p:pic>
      <p:pic>
        <p:nvPicPr>
          <p:cNvPr id="12" name="Audio 11">
            <a:hlinkClick r:id="" action="ppaction://media"/>
            <a:extLst>
              <a:ext uri="{FF2B5EF4-FFF2-40B4-BE49-F238E27FC236}">
                <a16:creationId xmlns:a16="http://schemas.microsoft.com/office/drawing/2014/main" id="{C5985DEB-ADFC-DF3B-2A29-9F8F8493348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62362365"/>
      </p:ext>
    </p:extLst>
  </p:cSld>
  <p:clrMapOvr>
    <a:masterClrMapping/>
  </p:clrMapOvr>
  <mc:AlternateContent xmlns:mc="http://schemas.openxmlformats.org/markup-compatibility/2006" xmlns:p14="http://schemas.microsoft.com/office/powerpoint/2010/main">
    <mc:Choice Requires="p14">
      <p:transition spd="slow" p14:dur="2000" advTm="109731"/>
    </mc:Choice>
    <mc:Fallback xmlns="">
      <p:transition spd="slow" advTm="109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14A9A-D6B4-4BEB-62C5-CE2C43105837}"/>
              </a:ext>
            </a:extLst>
          </p:cNvPr>
          <p:cNvSpPr>
            <a:spLocks noGrp="1"/>
          </p:cNvSpPr>
          <p:nvPr>
            <p:ph type="title"/>
          </p:nvPr>
        </p:nvSpPr>
        <p:spPr/>
        <p:txBody>
          <a:bodyPr/>
          <a:lstStyle/>
          <a:p>
            <a:r>
              <a:rPr lang="en-US" dirty="0"/>
              <a:t>How to Request Teacher Evaluations (Recommendations)</a:t>
            </a:r>
          </a:p>
        </p:txBody>
      </p:sp>
      <p:sp>
        <p:nvSpPr>
          <p:cNvPr id="3" name="Slide Number Placeholder 2">
            <a:extLst>
              <a:ext uri="{FF2B5EF4-FFF2-40B4-BE49-F238E27FC236}">
                <a16:creationId xmlns:a16="http://schemas.microsoft.com/office/drawing/2014/main" id="{B5D4F4C5-7912-4C38-302C-ABF644BD33EC}"/>
              </a:ext>
            </a:extLst>
          </p:cNvPr>
          <p:cNvSpPr>
            <a:spLocks noGrp="1"/>
          </p:cNvSpPr>
          <p:nvPr>
            <p:ph type="sldNum" sz="quarter" idx="12"/>
          </p:nvPr>
        </p:nvSpPr>
        <p:spPr/>
        <p:txBody>
          <a:bodyPr/>
          <a:lstStyle/>
          <a:p>
            <a:fld id="{64607986-D52D-412C-9C55-2E8532A363AC}" type="slidenum">
              <a:rPr lang="en-US" smtClean="0"/>
              <a:t>10</a:t>
            </a:fld>
            <a:endParaRPr lang="en-US"/>
          </a:p>
        </p:txBody>
      </p:sp>
      <p:pic>
        <p:nvPicPr>
          <p:cNvPr id="5" name="Picture 4">
            <a:extLst>
              <a:ext uri="{FF2B5EF4-FFF2-40B4-BE49-F238E27FC236}">
                <a16:creationId xmlns:a16="http://schemas.microsoft.com/office/drawing/2014/main" id="{E885BC66-E8B0-1C88-0B85-BC73D187BC1F}"/>
              </a:ext>
            </a:extLst>
          </p:cNvPr>
          <p:cNvPicPr>
            <a:picLocks noChangeAspect="1"/>
          </p:cNvPicPr>
          <p:nvPr/>
        </p:nvPicPr>
        <p:blipFill>
          <a:blip r:embed="rId5"/>
          <a:stretch>
            <a:fillRect/>
          </a:stretch>
        </p:blipFill>
        <p:spPr>
          <a:xfrm>
            <a:off x="509044" y="1899743"/>
            <a:ext cx="11195276" cy="4518986"/>
          </a:xfrm>
          <a:prstGeom prst="rect">
            <a:avLst/>
          </a:prstGeom>
        </p:spPr>
      </p:pic>
      <p:sp>
        <p:nvSpPr>
          <p:cNvPr id="6" name="Oval 5">
            <a:extLst>
              <a:ext uri="{FF2B5EF4-FFF2-40B4-BE49-F238E27FC236}">
                <a16:creationId xmlns:a16="http://schemas.microsoft.com/office/drawing/2014/main" id="{DABA068C-DED7-9A85-CF0F-2D36EBCD2CB5}"/>
              </a:ext>
            </a:extLst>
          </p:cNvPr>
          <p:cNvSpPr/>
          <p:nvPr/>
        </p:nvSpPr>
        <p:spPr>
          <a:xfrm>
            <a:off x="3971636" y="3657600"/>
            <a:ext cx="3990109" cy="187498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126741B-D08F-8688-9012-E796FB7AAAF1}"/>
              </a:ext>
            </a:extLst>
          </p:cNvPr>
          <p:cNvPicPr>
            <a:picLocks noChangeAspect="1"/>
          </p:cNvPicPr>
          <p:nvPr/>
        </p:nvPicPr>
        <p:blipFill>
          <a:blip r:embed="rId6"/>
          <a:stretch>
            <a:fillRect/>
          </a:stretch>
        </p:blipFill>
        <p:spPr>
          <a:xfrm>
            <a:off x="4652837" y="3387175"/>
            <a:ext cx="3308908" cy="3170371"/>
          </a:xfrm>
          <a:prstGeom prst="rect">
            <a:avLst/>
          </a:prstGeom>
        </p:spPr>
      </p:pic>
      <p:pic>
        <p:nvPicPr>
          <p:cNvPr id="12" name="Picture 11">
            <a:extLst>
              <a:ext uri="{FF2B5EF4-FFF2-40B4-BE49-F238E27FC236}">
                <a16:creationId xmlns:a16="http://schemas.microsoft.com/office/drawing/2014/main" id="{325D20F1-95AA-9DC8-C689-AE616CA34171}"/>
              </a:ext>
            </a:extLst>
          </p:cNvPr>
          <p:cNvPicPr>
            <a:picLocks noChangeAspect="1"/>
          </p:cNvPicPr>
          <p:nvPr/>
        </p:nvPicPr>
        <p:blipFill>
          <a:blip r:embed="rId7"/>
          <a:stretch>
            <a:fillRect/>
          </a:stretch>
        </p:blipFill>
        <p:spPr>
          <a:xfrm>
            <a:off x="3133311" y="422786"/>
            <a:ext cx="5973744" cy="5964140"/>
          </a:xfrm>
          <a:prstGeom prst="rect">
            <a:avLst/>
          </a:prstGeom>
        </p:spPr>
      </p:pic>
      <p:pic>
        <p:nvPicPr>
          <p:cNvPr id="14" name="Picture 13">
            <a:extLst>
              <a:ext uri="{FF2B5EF4-FFF2-40B4-BE49-F238E27FC236}">
                <a16:creationId xmlns:a16="http://schemas.microsoft.com/office/drawing/2014/main" id="{434DBF16-0E07-33C0-9650-4DB375B3E1E0}"/>
              </a:ext>
            </a:extLst>
          </p:cNvPr>
          <p:cNvPicPr>
            <a:picLocks noChangeAspect="1"/>
          </p:cNvPicPr>
          <p:nvPr/>
        </p:nvPicPr>
        <p:blipFill>
          <a:blip r:embed="rId8"/>
          <a:stretch>
            <a:fillRect/>
          </a:stretch>
        </p:blipFill>
        <p:spPr>
          <a:xfrm>
            <a:off x="3854843" y="4013498"/>
            <a:ext cx="4119096" cy="1789510"/>
          </a:xfrm>
          <a:prstGeom prst="rect">
            <a:avLst/>
          </a:prstGeom>
        </p:spPr>
      </p:pic>
      <p:pic>
        <p:nvPicPr>
          <p:cNvPr id="8" name="Audio 7">
            <a:hlinkClick r:id="" action="ppaction://media"/>
            <a:extLst>
              <a:ext uri="{FF2B5EF4-FFF2-40B4-BE49-F238E27FC236}">
                <a16:creationId xmlns:a16="http://schemas.microsoft.com/office/drawing/2014/main" id="{C72E8CF9-CFFD-8FE6-E4DD-A63E2001B521}"/>
              </a:ext>
            </a:extLst>
          </p:cNvPr>
          <p:cNvPicPr>
            <a:picLocks noChangeAspect="1"/>
          </p:cNvPicPr>
          <p:nvPr>
            <a:audioFile r:link="rId3"/>
            <p:extLst>
              <p:ext uri="{DAA4B4D4-6D71-4841-9C94-3DE7FCFB9230}">
                <p14:media xmlns:p14="http://schemas.microsoft.com/office/powerpoint/2010/main" r:embed="rId2"/>
              </p:ext>
            </p:extLst>
          </p:nvPr>
        </p:nvPicPr>
        <p:blipFill>
          <a:blip r:embed="rId9"/>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583826664"/>
      </p:ext>
    </p:extLst>
  </p:cSld>
  <p:clrMapOvr>
    <a:masterClrMapping/>
  </p:clrMapOvr>
  <mc:AlternateContent xmlns:mc="http://schemas.openxmlformats.org/markup-compatibility/2006" xmlns:p14="http://schemas.microsoft.com/office/powerpoint/2010/main">
    <mc:Choice Requires="p14">
      <p:transition spd="slow" p14:dur="2000" advTm="56525"/>
    </mc:Choice>
    <mc:Fallback xmlns="">
      <p:transition spd="slow" advTm="565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9" name="Rectangle 68">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 name="Rectangle 70">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3" name="Rectangle 72">
            <a:extLst>
              <a:ext uri="{FF2B5EF4-FFF2-40B4-BE49-F238E27FC236}">
                <a16:creationId xmlns:a16="http://schemas.microsoft.com/office/drawing/2014/main" id="{9FC936C0-4624-438D-BDD0-6B296BD6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5" name="Rectangle 74">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77" name="Rectangle 76">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1">
            <a:extLst>
              <a:ext uri="{FF2B5EF4-FFF2-40B4-BE49-F238E27FC236}">
                <a16:creationId xmlns:a16="http://schemas.microsoft.com/office/drawing/2014/main" id="{F8CBD38F-90F6-09BF-57DB-4E0C5F4C8BCC}"/>
              </a:ext>
            </a:extLst>
          </p:cNvPr>
          <p:cNvSpPr>
            <a:spLocks noGrp="1"/>
          </p:cNvSpPr>
          <p:nvPr>
            <p:ph type="title"/>
          </p:nvPr>
        </p:nvSpPr>
        <p:spPr>
          <a:xfrm>
            <a:off x="638620" y="863695"/>
            <a:ext cx="3511233" cy="3779995"/>
          </a:xfrm>
        </p:spPr>
        <p:txBody>
          <a:bodyPr vert="horz" lIns="91440" tIns="45720" rIns="91440" bIns="45720" rtlCol="0" anchor="ctr">
            <a:normAutofit/>
          </a:bodyPr>
          <a:lstStyle/>
          <a:p>
            <a:pPr algn="ctr"/>
            <a:r>
              <a:rPr lang="en-US" dirty="0">
                <a:solidFill>
                  <a:srgbClr val="FFFFFF"/>
                </a:solidFill>
              </a:rPr>
              <a:t>Counselor Letter of Recommendation</a:t>
            </a:r>
            <a:br>
              <a:rPr lang="en-US" dirty="0">
                <a:solidFill>
                  <a:srgbClr val="FFFFFF"/>
                </a:solidFill>
              </a:rPr>
            </a:br>
            <a:r>
              <a:rPr lang="en-US" dirty="0">
                <a:solidFill>
                  <a:srgbClr val="FFFFFF"/>
                </a:solidFill>
              </a:rPr>
              <a:t>Card</a:t>
            </a:r>
          </a:p>
        </p:txBody>
      </p:sp>
      <p:sp>
        <p:nvSpPr>
          <p:cNvPr id="79" name="Rectangle 78">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0" name="Picture 29">
            <a:extLst>
              <a:ext uri="{FF2B5EF4-FFF2-40B4-BE49-F238E27FC236}">
                <a16:creationId xmlns:a16="http://schemas.microsoft.com/office/drawing/2014/main" id="{F4FB1FC0-E18B-D60E-5CCA-79F034B4A6E2}"/>
              </a:ext>
            </a:extLst>
          </p:cNvPr>
          <p:cNvPicPr>
            <a:picLocks noChangeAspect="1"/>
          </p:cNvPicPr>
          <p:nvPr/>
        </p:nvPicPr>
        <p:blipFill>
          <a:blip r:embed="rId4"/>
          <a:srcRect t="16115" r="-2" b="-2"/>
          <a:stretch>
            <a:fillRect/>
          </a:stretch>
        </p:blipFill>
        <p:spPr>
          <a:xfrm>
            <a:off x="4654295" y="457200"/>
            <a:ext cx="7086151" cy="5899650"/>
          </a:xfrm>
          <a:prstGeom prst="rect">
            <a:avLst/>
          </a:prstGeom>
        </p:spPr>
      </p:pic>
      <p:sp>
        <p:nvSpPr>
          <p:cNvPr id="4" name="Slide Number Placeholder 3">
            <a:extLst>
              <a:ext uri="{FF2B5EF4-FFF2-40B4-BE49-F238E27FC236}">
                <a16:creationId xmlns:a16="http://schemas.microsoft.com/office/drawing/2014/main" id="{8BF0A9B2-A5F0-ADA4-0424-EE8C14E2306B}"/>
              </a:ext>
            </a:extLst>
          </p:cNvPr>
          <p:cNvSpPr>
            <a:spLocks noGrp="1"/>
          </p:cNvSpPr>
          <p:nvPr>
            <p:ph type="sldNum" sz="quarter" idx="12"/>
          </p:nvPr>
        </p:nvSpPr>
        <p:spPr>
          <a:xfrm>
            <a:off x="10558300" y="6400800"/>
            <a:ext cx="1016440" cy="365125"/>
          </a:xfrm>
        </p:spPr>
        <p:txBody>
          <a:bodyPr vert="horz" lIns="91440" tIns="45720" rIns="91440" bIns="45720" rtlCol="0" anchor="ctr">
            <a:normAutofit/>
          </a:bodyPr>
          <a:lstStyle/>
          <a:p>
            <a:pPr>
              <a:spcAft>
                <a:spcPts val="600"/>
              </a:spcAft>
            </a:pPr>
            <a:fld id="{98C0CDE5-970C-4CC4-BF43-0DA127E73E82}" type="slidenum">
              <a:rPr lang="en-US">
                <a:solidFill>
                  <a:schemeClr val="accent1">
                    <a:lumMod val="75000"/>
                    <a:lumOff val="25000"/>
                  </a:schemeClr>
                </a:solidFill>
              </a:rPr>
              <a:pPr>
                <a:spcAft>
                  <a:spcPts val="600"/>
                </a:spcAft>
              </a:pPr>
              <a:t>11</a:t>
            </a:fld>
            <a:endParaRPr lang="en-US">
              <a:solidFill>
                <a:schemeClr val="accent1">
                  <a:lumMod val="75000"/>
                  <a:lumOff val="25000"/>
                </a:schemeClr>
              </a:solidFill>
            </a:endParaRPr>
          </a:p>
        </p:txBody>
      </p:sp>
      <p:pic>
        <p:nvPicPr>
          <p:cNvPr id="9" name="Audio 8">
            <a:hlinkClick r:id="" action="ppaction://media"/>
            <a:extLst>
              <a:ext uri="{FF2B5EF4-FFF2-40B4-BE49-F238E27FC236}">
                <a16:creationId xmlns:a16="http://schemas.microsoft.com/office/drawing/2014/main" id="{6E430EDE-C524-FA72-11F2-118A63F2321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42321261"/>
      </p:ext>
    </p:extLst>
  </p:cSld>
  <p:clrMapOvr>
    <a:masterClrMapping/>
  </p:clrMapOvr>
  <mc:AlternateContent xmlns:mc="http://schemas.openxmlformats.org/markup-compatibility/2006" xmlns:p14="http://schemas.microsoft.com/office/powerpoint/2010/main">
    <mc:Choice Requires="p14">
      <p:transition spd="slow" p14:dur="2000" advTm="43202"/>
    </mc:Choice>
    <mc:Fallback xmlns="">
      <p:transition spd="slow" advTm="43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5"/>
                                        </p:tgtEl>
                                        <p:attrNameLst>
                                          <p:attrName>style.visibility</p:attrName>
                                        </p:attrNameLst>
                                      </p:cBhvr>
                                      <p:to>
                                        <p:strVal val="visible"/>
                                      </p:to>
                                    </p:set>
                                    <p:animEffect transition="in" filter="fade">
                                      <p:cBhvr>
                                        <p:cTn id="9"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9"/>
                </p:tgtEl>
              </p:cMediaNode>
            </p:audio>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5F28DDD-9641-43BA-944D-79B068705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3949E24-B55F-A2D9-4962-F847F4CA6E64}"/>
              </a:ext>
            </a:extLst>
          </p:cNvPr>
          <p:cNvSpPr>
            <a:spLocks noGrp="1"/>
          </p:cNvSpPr>
          <p:nvPr>
            <p:ph type="title"/>
          </p:nvPr>
        </p:nvSpPr>
        <p:spPr>
          <a:xfrm>
            <a:off x="746228" y="1037967"/>
            <a:ext cx="3054091" cy="4709131"/>
          </a:xfrm>
        </p:spPr>
        <p:txBody>
          <a:bodyPr anchor="ctr">
            <a:normAutofit/>
          </a:bodyPr>
          <a:lstStyle/>
          <a:p>
            <a:r>
              <a:rPr lang="en-US" dirty="0">
                <a:solidFill>
                  <a:schemeClr val="accent1"/>
                </a:solidFill>
              </a:rPr>
              <a:t>How do I request my official transcript?</a:t>
            </a:r>
          </a:p>
        </p:txBody>
      </p:sp>
      <p:sp>
        <p:nvSpPr>
          <p:cNvPr id="21" name="Rectangle 20">
            <a:extLst>
              <a:ext uri="{FF2B5EF4-FFF2-40B4-BE49-F238E27FC236}">
                <a16:creationId xmlns:a16="http://schemas.microsoft.com/office/drawing/2014/main" id="{32AA2954-062E-4B72-A97B-0B066FB15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10CA29A6-E0B1-40CD-ADF7-7B8E932A3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8DD5F866-AD72-475A-B6C6-54E4577D4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C02BAD4C-6EA9-4F10-92D4-A1C8C53DAE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8"/>
            <a:ext cx="7498616"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8" name="Content Placeholder 5">
            <a:extLst>
              <a:ext uri="{FF2B5EF4-FFF2-40B4-BE49-F238E27FC236}">
                <a16:creationId xmlns:a16="http://schemas.microsoft.com/office/drawing/2014/main" id="{45568C45-BD9D-558D-1FC2-5E006CCBFECF}"/>
              </a:ext>
            </a:extLst>
          </p:cNvPr>
          <p:cNvGraphicFramePr>
            <a:graphicFrameLocks noGrp="1"/>
          </p:cNvGraphicFramePr>
          <p:nvPr>
            <p:ph idx="1"/>
            <p:extLst>
              <p:ext uri="{D42A27DB-BD31-4B8C-83A1-F6EECF244321}">
                <p14:modId xmlns:p14="http://schemas.microsoft.com/office/powerpoint/2010/main" val="862333010"/>
              </p:ext>
            </p:extLst>
          </p:nvPr>
        </p:nvGraphicFramePr>
        <p:xfrm>
          <a:off x="4598438" y="1037967"/>
          <a:ext cx="6612106" cy="50153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5C9E08DE-57CF-85A6-2BD2-283CA94A065F}"/>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4652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45181"/>
    </mc:Choice>
    <mc:Fallback xmlns="">
      <p:transition spd="slow" advTm="45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EC7659-3FD0-E346-B79D-C3FB389B41A7}"/>
              </a:ext>
            </a:extLst>
          </p:cNvPr>
          <p:cNvSpPr>
            <a:spLocks noGrp="1"/>
          </p:cNvSpPr>
          <p:nvPr>
            <p:ph type="title"/>
          </p:nvPr>
        </p:nvSpPr>
        <p:spPr/>
        <p:txBody>
          <a:bodyPr/>
          <a:lstStyle/>
          <a:p>
            <a:r>
              <a:rPr lang="en-US" dirty="0"/>
              <a:t>How to View Counselor Document Status</a:t>
            </a:r>
            <a:br>
              <a:rPr lang="en-US" dirty="0"/>
            </a:br>
            <a:r>
              <a:rPr lang="en-US" sz="2000" dirty="0"/>
              <a:t>(School report, Counselor recommendation letter, Mid Year Report)</a:t>
            </a:r>
          </a:p>
        </p:txBody>
      </p:sp>
      <p:sp>
        <p:nvSpPr>
          <p:cNvPr id="2" name="Slide Number Placeholder 1">
            <a:extLst>
              <a:ext uri="{FF2B5EF4-FFF2-40B4-BE49-F238E27FC236}">
                <a16:creationId xmlns:a16="http://schemas.microsoft.com/office/drawing/2014/main" id="{14B64F86-F182-0D44-B9BD-0AB0335EB1BE}"/>
              </a:ext>
            </a:extLst>
          </p:cNvPr>
          <p:cNvSpPr>
            <a:spLocks noGrp="1"/>
          </p:cNvSpPr>
          <p:nvPr>
            <p:ph type="sldNum" sz="quarter" idx="12"/>
          </p:nvPr>
        </p:nvSpPr>
        <p:spPr/>
        <p:txBody>
          <a:bodyPr/>
          <a:lstStyle/>
          <a:p>
            <a:fld id="{64607986-D52D-412C-9C55-2E8532A363AC}" type="slidenum">
              <a:rPr lang="en-US" smtClean="0"/>
              <a:t>13</a:t>
            </a:fld>
            <a:endParaRPr lang="en-US"/>
          </a:p>
        </p:txBody>
      </p:sp>
      <p:pic>
        <p:nvPicPr>
          <p:cNvPr id="4" name="Picture 3">
            <a:extLst>
              <a:ext uri="{FF2B5EF4-FFF2-40B4-BE49-F238E27FC236}">
                <a16:creationId xmlns:a16="http://schemas.microsoft.com/office/drawing/2014/main" id="{98ABA692-8F78-F6AD-F708-3985E97EBE22}"/>
              </a:ext>
            </a:extLst>
          </p:cNvPr>
          <p:cNvPicPr>
            <a:picLocks noChangeAspect="1"/>
          </p:cNvPicPr>
          <p:nvPr/>
        </p:nvPicPr>
        <p:blipFill>
          <a:blip r:embed="rId5"/>
          <a:stretch>
            <a:fillRect/>
          </a:stretch>
        </p:blipFill>
        <p:spPr>
          <a:xfrm>
            <a:off x="509044" y="1899743"/>
            <a:ext cx="11195276" cy="4518986"/>
          </a:xfrm>
          <a:prstGeom prst="rect">
            <a:avLst/>
          </a:prstGeom>
        </p:spPr>
      </p:pic>
      <p:sp>
        <p:nvSpPr>
          <p:cNvPr id="8" name="Oval 7">
            <a:extLst>
              <a:ext uri="{FF2B5EF4-FFF2-40B4-BE49-F238E27FC236}">
                <a16:creationId xmlns:a16="http://schemas.microsoft.com/office/drawing/2014/main" id="{89CD91BB-1C7A-BA69-8290-0C41CBD8E67E}"/>
              </a:ext>
            </a:extLst>
          </p:cNvPr>
          <p:cNvSpPr/>
          <p:nvPr/>
        </p:nvSpPr>
        <p:spPr>
          <a:xfrm>
            <a:off x="7338291" y="3899402"/>
            <a:ext cx="4853709" cy="279696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udio 6">
            <a:hlinkClick r:id="" action="ppaction://media"/>
            <a:extLst>
              <a:ext uri="{FF2B5EF4-FFF2-40B4-BE49-F238E27FC236}">
                <a16:creationId xmlns:a16="http://schemas.microsoft.com/office/drawing/2014/main" id="{041D8ECB-BD0B-DC18-3A01-439B873DABCB}"/>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311324214"/>
      </p:ext>
    </p:extLst>
  </p:cSld>
  <p:clrMapOvr>
    <a:masterClrMapping/>
  </p:clrMapOvr>
  <mc:AlternateContent xmlns:mc="http://schemas.openxmlformats.org/markup-compatibility/2006" xmlns:p14="http://schemas.microsoft.com/office/powerpoint/2010/main">
    <mc:Choice Requires="p14">
      <p:transition spd="slow" p14:dur="2000" advTm="28660"/>
    </mc:Choice>
    <mc:Fallback xmlns="">
      <p:transition spd="slow" advTm="28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1B2C5-D762-3A6C-F039-BE93801883D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EF7E659-E123-6DFA-0C01-1D4B98CAC3EB}"/>
              </a:ext>
            </a:extLst>
          </p:cNvPr>
          <p:cNvSpPr>
            <a:spLocks noGrp="1"/>
          </p:cNvSpPr>
          <p:nvPr>
            <p:ph type="title"/>
          </p:nvPr>
        </p:nvSpPr>
        <p:spPr/>
        <p:txBody>
          <a:bodyPr/>
          <a:lstStyle/>
          <a:p>
            <a:r>
              <a:rPr lang="en-US" dirty="0"/>
              <a:t>View Document Status in SchooLinks</a:t>
            </a:r>
            <a:endParaRPr lang="en-US" sz="2000" dirty="0"/>
          </a:p>
        </p:txBody>
      </p:sp>
      <p:sp>
        <p:nvSpPr>
          <p:cNvPr id="2" name="Slide Number Placeholder 1">
            <a:extLst>
              <a:ext uri="{FF2B5EF4-FFF2-40B4-BE49-F238E27FC236}">
                <a16:creationId xmlns:a16="http://schemas.microsoft.com/office/drawing/2014/main" id="{3E7B1D60-3842-B43E-EA07-DCF17CC58839}"/>
              </a:ext>
            </a:extLst>
          </p:cNvPr>
          <p:cNvSpPr>
            <a:spLocks noGrp="1"/>
          </p:cNvSpPr>
          <p:nvPr>
            <p:ph type="sldNum" sz="quarter" idx="12"/>
          </p:nvPr>
        </p:nvSpPr>
        <p:spPr/>
        <p:txBody>
          <a:bodyPr/>
          <a:lstStyle/>
          <a:p>
            <a:fld id="{64607986-D52D-412C-9C55-2E8532A363AC}" type="slidenum">
              <a:rPr lang="en-US" smtClean="0"/>
              <a:t>14</a:t>
            </a:fld>
            <a:endParaRPr lang="en-US"/>
          </a:p>
        </p:txBody>
      </p:sp>
      <p:pic>
        <p:nvPicPr>
          <p:cNvPr id="6" name="Picture 5">
            <a:extLst>
              <a:ext uri="{FF2B5EF4-FFF2-40B4-BE49-F238E27FC236}">
                <a16:creationId xmlns:a16="http://schemas.microsoft.com/office/drawing/2014/main" id="{372DDFDA-1E25-E187-F49E-D8C60857984B}"/>
              </a:ext>
            </a:extLst>
          </p:cNvPr>
          <p:cNvPicPr>
            <a:picLocks noChangeAspect="1"/>
          </p:cNvPicPr>
          <p:nvPr/>
        </p:nvPicPr>
        <p:blipFill>
          <a:blip r:embed="rId5"/>
          <a:srcRect r="17520" b="2990"/>
          <a:stretch>
            <a:fillRect/>
          </a:stretch>
        </p:blipFill>
        <p:spPr>
          <a:xfrm>
            <a:off x="6733310" y="2987555"/>
            <a:ext cx="4442691" cy="2397245"/>
          </a:xfrm>
          <a:prstGeom prst="rect">
            <a:avLst/>
          </a:prstGeom>
        </p:spPr>
      </p:pic>
      <p:pic>
        <p:nvPicPr>
          <p:cNvPr id="9" name="Picture 8">
            <a:extLst>
              <a:ext uri="{FF2B5EF4-FFF2-40B4-BE49-F238E27FC236}">
                <a16:creationId xmlns:a16="http://schemas.microsoft.com/office/drawing/2014/main" id="{3759648A-EFD5-1ACF-0C99-37A8EE6E0622}"/>
              </a:ext>
            </a:extLst>
          </p:cNvPr>
          <p:cNvPicPr>
            <a:picLocks noChangeAspect="1"/>
          </p:cNvPicPr>
          <p:nvPr/>
        </p:nvPicPr>
        <p:blipFill>
          <a:blip r:embed="rId6"/>
          <a:srcRect r="17030" b="1295"/>
          <a:stretch>
            <a:fillRect/>
          </a:stretch>
        </p:blipFill>
        <p:spPr>
          <a:xfrm>
            <a:off x="728079" y="2127918"/>
            <a:ext cx="4859922" cy="4531500"/>
          </a:xfrm>
          <a:prstGeom prst="rect">
            <a:avLst/>
          </a:prstGeom>
        </p:spPr>
      </p:pic>
      <p:pic>
        <p:nvPicPr>
          <p:cNvPr id="16" name="Audio 15">
            <a:hlinkClick r:id="" action="ppaction://media"/>
            <a:extLst>
              <a:ext uri="{FF2B5EF4-FFF2-40B4-BE49-F238E27FC236}">
                <a16:creationId xmlns:a16="http://schemas.microsoft.com/office/drawing/2014/main" id="{67085FC6-2031-F722-ABFE-BFDF5823D81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33109163"/>
      </p:ext>
    </p:extLst>
  </p:cSld>
  <p:clrMapOvr>
    <a:masterClrMapping/>
  </p:clrMapOvr>
  <mc:AlternateContent xmlns:mc="http://schemas.openxmlformats.org/markup-compatibility/2006" xmlns:p14="http://schemas.microsoft.com/office/powerpoint/2010/main">
    <mc:Choice Requires="p14">
      <p:transition spd="slow" p14:dur="2000" advTm="43766"/>
    </mc:Choice>
    <mc:Fallback xmlns="">
      <p:transition spd="slow" advTm="43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36">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Rectangle 40">
            <a:extLst>
              <a:ext uri="{FF2B5EF4-FFF2-40B4-BE49-F238E27FC236}">
                <a16:creationId xmlns:a16="http://schemas.microsoft.com/office/drawing/2014/main" id="{5BB74D4E-F243-4A10-813D-500A14025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43" name="Rectangle 42">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439B51-9E05-9363-6B28-AC00438A2D24}"/>
              </a:ext>
            </a:extLst>
          </p:cNvPr>
          <p:cNvSpPr>
            <a:spLocks noGrp="1"/>
          </p:cNvSpPr>
          <p:nvPr>
            <p:ph type="title"/>
          </p:nvPr>
        </p:nvSpPr>
        <p:spPr>
          <a:xfrm>
            <a:off x="959157" y="1113764"/>
            <a:ext cx="3269749" cy="4624327"/>
          </a:xfrm>
        </p:spPr>
        <p:txBody>
          <a:bodyPr vert="horz" lIns="91440" tIns="45720" rIns="91440" bIns="45720" rtlCol="0" anchor="ctr">
            <a:normAutofit/>
          </a:bodyPr>
          <a:lstStyle/>
          <a:p>
            <a:r>
              <a:rPr lang="en-US" sz="3200">
                <a:solidFill>
                  <a:srgbClr val="FFFFFF"/>
                </a:solidFill>
              </a:rPr>
              <a:t>What if I requested a LOR, but it hasn’t been sent yet?</a:t>
            </a:r>
          </a:p>
        </p:txBody>
      </p:sp>
      <p:sp>
        <p:nvSpPr>
          <p:cNvPr id="3" name="Content Placeholder 2">
            <a:extLst>
              <a:ext uri="{FF2B5EF4-FFF2-40B4-BE49-F238E27FC236}">
                <a16:creationId xmlns:a16="http://schemas.microsoft.com/office/drawing/2014/main" id="{4810DDFE-5037-9017-16CF-6A60FD503DEF}"/>
              </a:ext>
            </a:extLst>
          </p:cNvPr>
          <p:cNvSpPr>
            <a:spLocks noGrp="1"/>
          </p:cNvSpPr>
          <p:nvPr>
            <p:ph sz="quarter" idx="10"/>
          </p:nvPr>
        </p:nvSpPr>
        <p:spPr>
          <a:xfrm>
            <a:off x="4640435" y="384047"/>
            <a:ext cx="7403783" cy="6090643"/>
          </a:xfrm>
        </p:spPr>
        <p:txBody>
          <a:bodyPr vert="horz" lIns="91440" tIns="45720" rIns="91440" bIns="45720" rtlCol="0" anchor="ctr">
            <a:normAutofit fontScale="92500"/>
          </a:bodyPr>
          <a:lstStyle/>
          <a:p>
            <a:pPr marL="285750">
              <a:lnSpc>
                <a:spcPct val="115000"/>
              </a:lnSpc>
              <a:buFont typeface="Wingdings 2" panose="05020102010507070707" pitchFamily="18" charset="2"/>
              <a:buChar char=""/>
            </a:pPr>
            <a:r>
              <a:rPr lang="en-US" dirty="0"/>
              <a:t>Letters requested </a:t>
            </a:r>
            <a:r>
              <a:rPr lang="en-US" b="1" i="1" dirty="0"/>
              <a:t>per our deadline requirements </a:t>
            </a:r>
            <a:r>
              <a:rPr lang="en-US" dirty="0"/>
              <a:t>will be completed by the </a:t>
            </a:r>
            <a:r>
              <a:rPr lang="en-US" b="1" dirty="0"/>
              <a:t>DOCUMENT/MATERIALS DEADLINES and in order received</a:t>
            </a:r>
          </a:p>
          <a:p>
            <a:pPr marL="285750">
              <a:lnSpc>
                <a:spcPct val="115000"/>
              </a:lnSpc>
              <a:buFont typeface="Wingdings 2" panose="05020102010507070707" pitchFamily="18" charset="2"/>
              <a:buChar char=""/>
            </a:pPr>
            <a:endParaRPr lang="en-US" dirty="0"/>
          </a:p>
          <a:p>
            <a:pPr marL="285750">
              <a:lnSpc>
                <a:spcPct val="115000"/>
              </a:lnSpc>
              <a:buFont typeface="Wingdings 2" panose="05020102010507070707" pitchFamily="18" charset="2"/>
              <a:buChar char=""/>
            </a:pPr>
            <a:r>
              <a:rPr lang="en-US" dirty="0"/>
              <a:t>If you wish to check in, with a recommender do so </a:t>
            </a:r>
            <a:r>
              <a:rPr lang="en-US" b="1" dirty="0"/>
              <a:t>VERY POLITELY</a:t>
            </a:r>
            <a:r>
              <a:rPr lang="en-US" dirty="0"/>
              <a:t> </a:t>
            </a:r>
          </a:p>
          <a:p>
            <a:pPr marL="742950" lvl="1">
              <a:lnSpc>
                <a:spcPct val="115000"/>
              </a:lnSpc>
              <a:buFont typeface="Wingdings 2" panose="05020102010507070707" pitchFamily="18" charset="2"/>
              <a:buChar char=""/>
            </a:pPr>
            <a:r>
              <a:rPr lang="en-US" sz="1800" i="1" dirty="0"/>
              <a:t>“Hi Mr./Mrs./Ms. – Hope you’re having a great semester! I wanted to check in on the status of my recommendation letter for XYZ college. The deadline is ABC, so just a few days away. Do you need anything from me to help you? I just want to make sure it’s still on your radar. Have a great day!”</a:t>
            </a:r>
          </a:p>
          <a:p>
            <a:pPr marL="285750">
              <a:lnSpc>
                <a:spcPct val="115000"/>
              </a:lnSpc>
              <a:buFont typeface="Wingdings 2" panose="05020102010507070707" pitchFamily="18" charset="2"/>
              <a:buChar char=""/>
            </a:pPr>
            <a:endParaRPr lang="en-US" dirty="0"/>
          </a:p>
          <a:p>
            <a:pPr marL="285750">
              <a:lnSpc>
                <a:spcPct val="115000"/>
              </a:lnSpc>
              <a:buFont typeface="Wingdings 2" panose="05020102010507070707" pitchFamily="18" charset="2"/>
              <a:buChar char=""/>
            </a:pPr>
            <a:r>
              <a:rPr lang="en-US" dirty="0"/>
              <a:t> We may need to prioritize </a:t>
            </a:r>
            <a:r>
              <a:rPr lang="en-US" b="1" dirty="0"/>
              <a:t>requests submitted ahead of yours </a:t>
            </a:r>
            <a:r>
              <a:rPr lang="en-US" dirty="0"/>
              <a:t>or</a:t>
            </a:r>
            <a:r>
              <a:rPr lang="en-US" b="1" dirty="0"/>
              <a:t> </a:t>
            </a:r>
            <a:r>
              <a:rPr lang="en-US" dirty="0"/>
              <a:t>those with </a:t>
            </a:r>
            <a:r>
              <a:rPr lang="en-US" b="1" dirty="0"/>
              <a:t>earlier deadlines.</a:t>
            </a:r>
            <a:endParaRPr lang="en-US" dirty="0"/>
          </a:p>
          <a:p>
            <a:pPr marL="285750">
              <a:lnSpc>
                <a:spcPct val="115000"/>
              </a:lnSpc>
              <a:buFont typeface="Wingdings 2" panose="05020102010507070707" pitchFamily="18" charset="2"/>
              <a:buChar char=""/>
            </a:pPr>
            <a:endParaRPr lang="en-US" dirty="0"/>
          </a:p>
          <a:p>
            <a:pPr marL="285750">
              <a:lnSpc>
                <a:spcPct val="115000"/>
              </a:lnSpc>
              <a:buFont typeface="Wingdings 2" panose="05020102010507070707" pitchFamily="18" charset="2"/>
              <a:buChar char=""/>
            </a:pPr>
            <a:r>
              <a:rPr lang="en-US" dirty="0"/>
              <a:t>Colleges know </a:t>
            </a:r>
            <a:r>
              <a:rPr lang="en-US" b="1" dirty="0"/>
              <a:t>letters take time </a:t>
            </a:r>
            <a:r>
              <a:rPr lang="en-US" dirty="0"/>
              <a:t>to write</a:t>
            </a:r>
          </a:p>
          <a:p>
            <a:pPr marL="285750">
              <a:lnSpc>
                <a:spcPct val="115000"/>
              </a:lnSpc>
              <a:buFont typeface="Wingdings 2" panose="05020102010507070707" pitchFamily="18" charset="2"/>
              <a:buChar char=""/>
            </a:pPr>
            <a:endParaRPr lang="en-US" dirty="0"/>
          </a:p>
          <a:p>
            <a:pPr marL="285750">
              <a:lnSpc>
                <a:spcPct val="115000"/>
              </a:lnSpc>
              <a:buFont typeface="Wingdings 2" panose="05020102010507070707" pitchFamily="18" charset="2"/>
              <a:buChar char=""/>
            </a:pPr>
            <a:r>
              <a:rPr lang="en-US" dirty="0"/>
              <a:t>If there are </a:t>
            </a:r>
            <a:r>
              <a:rPr lang="en-US" b="1" dirty="0"/>
              <a:t>special circumstances</a:t>
            </a:r>
            <a:r>
              <a:rPr lang="en-US" dirty="0"/>
              <a:t>, or if a college is </a:t>
            </a:r>
            <a:r>
              <a:rPr lang="en-US" b="1" dirty="0"/>
              <a:t>“rolling admissions</a:t>
            </a:r>
            <a:r>
              <a:rPr lang="en-US" dirty="0"/>
              <a:t>,” discuss an appropriate deadline with the recommender.</a:t>
            </a:r>
          </a:p>
        </p:txBody>
      </p:sp>
      <p:pic>
        <p:nvPicPr>
          <p:cNvPr id="11" name="Audio 10">
            <a:hlinkClick r:id="" action="ppaction://media"/>
            <a:extLst>
              <a:ext uri="{FF2B5EF4-FFF2-40B4-BE49-F238E27FC236}">
                <a16:creationId xmlns:a16="http://schemas.microsoft.com/office/drawing/2014/main" id="{303A6621-1627-4B24-7910-FC1128CAC87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67376380"/>
      </p:ext>
    </p:extLst>
  </p:cSld>
  <p:clrMapOvr>
    <a:masterClrMapping/>
  </p:clrMapOvr>
  <mc:AlternateContent xmlns:mc="http://schemas.openxmlformats.org/markup-compatibility/2006" xmlns:p14="http://schemas.microsoft.com/office/powerpoint/2010/main">
    <mc:Choice Requires="p14">
      <p:transition spd="slow" p14:dur="2000" advTm="99792"/>
    </mc:Choice>
    <mc:Fallback xmlns="">
      <p:transition spd="slow" advTm="99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62618-0D02-4C29-88C5-1EDF7F32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1E2747F4-A0AE-425C-B527-E3E32461F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707F29A-1576-479E-B227-0D6498601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F17B26C7-6F2F-453C-9C08-71E199E52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75F28DDD-9641-43BA-944D-79B068705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D96B8F-E676-B3C1-9340-1EECCF8F40D9}"/>
              </a:ext>
            </a:extLst>
          </p:cNvPr>
          <p:cNvSpPr>
            <a:spLocks noGrp="1"/>
          </p:cNvSpPr>
          <p:nvPr>
            <p:ph type="title"/>
          </p:nvPr>
        </p:nvSpPr>
        <p:spPr>
          <a:xfrm>
            <a:off x="746228" y="1037967"/>
            <a:ext cx="3054091" cy="4709131"/>
          </a:xfrm>
        </p:spPr>
        <p:txBody>
          <a:bodyPr vert="horz" lIns="91440" tIns="45720" rIns="91440" bIns="45720" rtlCol="0" anchor="ctr">
            <a:normAutofit/>
          </a:bodyPr>
          <a:lstStyle/>
          <a:p>
            <a:r>
              <a:rPr lang="en-US" sz="2800" dirty="0">
                <a:solidFill>
                  <a:schemeClr val="accent1"/>
                </a:solidFill>
              </a:rPr>
              <a:t>Do I need to submit all applications and request transcripts all at once?</a:t>
            </a:r>
          </a:p>
        </p:txBody>
      </p:sp>
      <p:sp>
        <p:nvSpPr>
          <p:cNvPr id="20" name="Rectangle 19">
            <a:extLst>
              <a:ext uri="{FF2B5EF4-FFF2-40B4-BE49-F238E27FC236}">
                <a16:creationId xmlns:a16="http://schemas.microsoft.com/office/drawing/2014/main" id="{32AA2954-062E-4B72-A97B-0B066FB15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10CA29A6-E0B1-40CD-ADF7-7B8E932A3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8DD5F866-AD72-475A-B6C6-54E4577D4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C02BAD4C-6EA9-4F10-92D4-A1C8C53DAE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8"/>
            <a:ext cx="7498616"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CE44D758-9DA9-CA61-63D0-9EB7659C9D0B}"/>
              </a:ext>
            </a:extLst>
          </p:cNvPr>
          <p:cNvSpPr>
            <a:spLocks noGrp="1"/>
          </p:cNvSpPr>
          <p:nvPr>
            <p:ph type="sldNum" sz="quarter" idx="4"/>
          </p:nvPr>
        </p:nvSpPr>
        <p:spPr>
          <a:xfrm>
            <a:off x="746426" y="5956137"/>
            <a:ext cx="673300" cy="365125"/>
          </a:xfrm>
        </p:spPr>
        <p:txBody>
          <a:bodyPr vert="horz" lIns="91440" tIns="45720" rIns="91440" bIns="45720" rtlCol="0" anchor="ctr">
            <a:normAutofit/>
          </a:bodyPr>
          <a:lstStyle/>
          <a:p>
            <a:pPr algn="l">
              <a:spcAft>
                <a:spcPts val="600"/>
              </a:spcAft>
            </a:pPr>
            <a:fld id="{B5CEABB6-07DC-46E8-9B57-56EC44A396E5}" type="slidenum">
              <a:rPr lang="en-US" sz="900" kern="1200">
                <a:solidFill>
                  <a:schemeClr val="accent1">
                    <a:lumMod val="75000"/>
                    <a:lumOff val="25000"/>
                  </a:schemeClr>
                </a:solidFill>
                <a:latin typeface="+mn-lt"/>
                <a:ea typeface="+mn-ea"/>
                <a:cs typeface="+mn-cs"/>
              </a:rPr>
              <a:pPr algn="l">
                <a:spcAft>
                  <a:spcPts val="600"/>
                </a:spcAft>
              </a:pPr>
              <a:t>16</a:t>
            </a:fld>
            <a:endParaRPr lang="en-US" sz="900" kern="1200">
              <a:solidFill>
                <a:schemeClr val="accent1">
                  <a:lumMod val="75000"/>
                  <a:lumOff val="25000"/>
                </a:schemeClr>
              </a:solidFill>
              <a:latin typeface="+mn-lt"/>
              <a:ea typeface="+mn-ea"/>
              <a:cs typeface="+mn-cs"/>
            </a:endParaRPr>
          </a:p>
        </p:txBody>
      </p:sp>
      <p:graphicFrame>
        <p:nvGraphicFramePr>
          <p:cNvPr id="6" name="Content Placeholder 2">
            <a:extLst>
              <a:ext uri="{FF2B5EF4-FFF2-40B4-BE49-F238E27FC236}">
                <a16:creationId xmlns:a16="http://schemas.microsoft.com/office/drawing/2014/main" id="{00D93975-4279-515D-162A-6C308E70BCA3}"/>
              </a:ext>
            </a:extLst>
          </p:cNvPr>
          <p:cNvGraphicFramePr>
            <a:graphicFrameLocks noGrp="1"/>
          </p:cNvGraphicFramePr>
          <p:nvPr>
            <p:ph sz="quarter" idx="10"/>
            <p:extLst>
              <p:ext uri="{D42A27DB-BD31-4B8C-83A1-F6EECF244321}">
                <p14:modId xmlns:p14="http://schemas.microsoft.com/office/powerpoint/2010/main" val="2710107121"/>
              </p:ext>
            </p:extLst>
          </p:nvPr>
        </p:nvGraphicFramePr>
        <p:xfrm>
          <a:off x="4598438" y="1037967"/>
          <a:ext cx="7012370" cy="47091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Audio 6">
            <a:hlinkClick r:id="" action="ppaction://media"/>
            <a:extLst>
              <a:ext uri="{FF2B5EF4-FFF2-40B4-BE49-F238E27FC236}">
                <a16:creationId xmlns:a16="http://schemas.microsoft.com/office/drawing/2014/main" id="{C539CAF5-1A61-2192-59E6-98026026EB93}"/>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562972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3947"/>
    </mc:Choice>
    <mc:Fallback xmlns="">
      <p:transition spd="slow" advTm="23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1B62618-0D02-4C29-88C5-1EDF7F32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1E2747F4-A0AE-425C-B527-E3E32461F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9707F29A-1576-479E-B227-0D6498601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36">
            <a:extLst>
              <a:ext uri="{FF2B5EF4-FFF2-40B4-BE49-F238E27FC236}">
                <a16:creationId xmlns:a16="http://schemas.microsoft.com/office/drawing/2014/main" id="{F17B26C7-6F2F-453C-9C08-71E199E52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75F28DDD-9641-43BA-944D-79B068705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DC8705-7395-3F95-D739-EB63E8352ED9}"/>
              </a:ext>
            </a:extLst>
          </p:cNvPr>
          <p:cNvSpPr>
            <a:spLocks noGrp="1"/>
          </p:cNvSpPr>
          <p:nvPr>
            <p:ph type="title"/>
          </p:nvPr>
        </p:nvSpPr>
        <p:spPr>
          <a:xfrm>
            <a:off x="746228" y="1037967"/>
            <a:ext cx="3054091" cy="4709131"/>
          </a:xfrm>
        </p:spPr>
        <p:txBody>
          <a:bodyPr vert="horz" lIns="91440" tIns="45720" rIns="91440" bIns="45720" rtlCol="0" anchor="ctr">
            <a:normAutofit/>
          </a:bodyPr>
          <a:lstStyle/>
          <a:p>
            <a:r>
              <a:rPr lang="en-US" sz="2800" dirty="0">
                <a:solidFill>
                  <a:schemeClr val="accent1"/>
                </a:solidFill>
              </a:rPr>
              <a:t>Should I wait for transcripts, letters, etc. to be submitted before sending my application?</a:t>
            </a:r>
          </a:p>
        </p:txBody>
      </p:sp>
      <p:sp>
        <p:nvSpPr>
          <p:cNvPr id="41" name="Rectangle 40">
            <a:extLst>
              <a:ext uri="{FF2B5EF4-FFF2-40B4-BE49-F238E27FC236}">
                <a16:creationId xmlns:a16="http://schemas.microsoft.com/office/drawing/2014/main" id="{32AA2954-062E-4B72-A97B-0B066FB15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Rectangle 42">
            <a:extLst>
              <a:ext uri="{FF2B5EF4-FFF2-40B4-BE49-F238E27FC236}">
                <a16:creationId xmlns:a16="http://schemas.microsoft.com/office/drawing/2014/main" id="{10CA29A6-E0B1-40CD-ADF7-7B8E932A3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8DD5F866-AD72-475A-B6C6-54E4577D4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Rectangle 46">
            <a:extLst>
              <a:ext uri="{FF2B5EF4-FFF2-40B4-BE49-F238E27FC236}">
                <a16:creationId xmlns:a16="http://schemas.microsoft.com/office/drawing/2014/main" id="{C02BAD4C-6EA9-4F10-92D4-A1C8C53DAE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8"/>
            <a:ext cx="7498616"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C160BA60-D361-8342-6D81-35E43A7CEA2F}"/>
              </a:ext>
            </a:extLst>
          </p:cNvPr>
          <p:cNvSpPr>
            <a:spLocks noGrp="1"/>
          </p:cNvSpPr>
          <p:nvPr>
            <p:ph type="sldNum" sz="quarter" idx="4"/>
          </p:nvPr>
        </p:nvSpPr>
        <p:spPr>
          <a:xfrm>
            <a:off x="746426" y="5956137"/>
            <a:ext cx="673300" cy="365125"/>
          </a:xfrm>
        </p:spPr>
        <p:txBody>
          <a:bodyPr vert="horz" lIns="91440" tIns="45720" rIns="91440" bIns="45720" rtlCol="0" anchor="ctr">
            <a:normAutofit/>
          </a:bodyPr>
          <a:lstStyle/>
          <a:p>
            <a:pPr algn="l">
              <a:spcAft>
                <a:spcPts val="600"/>
              </a:spcAft>
            </a:pPr>
            <a:fld id="{B5CEABB6-07DC-46E8-9B57-56EC44A396E5}" type="slidenum">
              <a:rPr lang="en-US" sz="900" kern="1200">
                <a:solidFill>
                  <a:schemeClr val="accent1">
                    <a:lumMod val="75000"/>
                    <a:lumOff val="25000"/>
                  </a:schemeClr>
                </a:solidFill>
                <a:latin typeface="+mn-lt"/>
                <a:ea typeface="+mn-ea"/>
                <a:cs typeface="+mn-cs"/>
              </a:rPr>
              <a:pPr algn="l">
                <a:spcAft>
                  <a:spcPts val="600"/>
                </a:spcAft>
              </a:pPr>
              <a:t>17</a:t>
            </a:fld>
            <a:endParaRPr lang="en-US" sz="900" kern="1200">
              <a:solidFill>
                <a:schemeClr val="accent1">
                  <a:lumMod val="75000"/>
                  <a:lumOff val="25000"/>
                </a:schemeClr>
              </a:solidFill>
              <a:latin typeface="+mn-lt"/>
              <a:ea typeface="+mn-ea"/>
              <a:cs typeface="+mn-cs"/>
            </a:endParaRPr>
          </a:p>
        </p:txBody>
      </p:sp>
      <p:graphicFrame>
        <p:nvGraphicFramePr>
          <p:cNvPr id="6" name="Content Placeholder 2">
            <a:extLst>
              <a:ext uri="{FF2B5EF4-FFF2-40B4-BE49-F238E27FC236}">
                <a16:creationId xmlns:a16="http://schemas.microsoft.com/office/drawing/2014/main" id="{92407095-8969-4D73-ADA2-46E4552F68D1}"/>
              </a:ext>
            </a:extLst>
          </p:cNvPr>
          <p:cNvGraphicFramePr>
            <a:graphicFrameLocks noGrp="1"/>
          </p:cNvGraphicFramePr>
          <p:nvPr>
            <p:ph sz="quarter" idx="10"/>
            <p:extLst>
              <p:ext uri="{D42A27DB-BD31-4B8C-83A1-F6EECF244321}">
                <p14:modId xmlns:p14="http://schemas.microsoft.com/office/powerpoint/2010/main" val="433995547"/>
              </p:ext>
            </p:extLst>
          </p:nvPr>
        </p:nvGraphicFramePr>
        <p:xfrm>
          <a:off x="4598438" y="1037967"/>
          <a:ext cx="7012370" cy="47091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Audio 6">
            <a:hlinkClick r:id="" action="ppaction://media"/>
            <a:extLst>
              <a:ext uri="{FF2B5EF4-FFF2-40B4-BE49-F238E27FC236}">
                <a16:creationId xmlns:a16="http://schemas.microsoft.com/office/drawing/2014/main" id="{2675EAB6-95C6-6CB9-5F74-4040DB985B87}"/>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551297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8807"/>
    </mc:Choice>
    <mc:Fallback xmlns="">
      <p:transition spd="slow" advTm="288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93F09C6-4F57-4B05-9592-E253D8BC6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9" name="Rectangle 18">
            <a:extLst>
              <a:ext uri="{FF2B5EF4-FFF2-40B4-BE49-F238E27FC236}">
                <a16:creationId xmlns:a16="http://schemas.microsoft.com/office/drawing/2014/main" id="{9ADDB9E1-AB12-462E-8E0D-83CA31C6E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14040EB-4842-44D5-9380-BDF41FB7BA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436"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B96A90F-43A5-69EB-DD80-31756CFF1646}"/>
              </a:ext>
            </a:extLst>
          </p:cNvPr>
          <p:cNvSpPr>
            <a:spLocks noGrp="1"/>
          </p:cNvSpPr>
          <p:nvPr>
            <p:ph type="title"/>
          </p:nvPr>
        </p:nvSpPr>
        <p:spPr>
          <a:xfrm>
            <a:off x="803189" y="1209184"/>
            <a:ext cx="3089189" cy="4734416"/>
          </a:xfrm>
        </p:spPr>
        <p:txBody>
          <a:bodyPr vert="horz" lIns="91440" tIns="45720" rIns="91440" bIns="45720" rtlCol="0" anchor="ctr">
            <a:normAutofit/>
          </a:bodyPr>
          <a:lstStyle/>
          <a:p>
            <a:r>
              <a:rPr lang="en-US" sz="2800">
                <a:solidFill>
                  <a:srgbClr val="FFFFFF"/>
                </a:solidFill>
              </a:rPr>
              <a:t>Do I have to write an essay if it is not required?</a:t>
            </a:r>
          </a:p>
        </p:txBody>
      </p:sp>
      <p:sp>
        <p:nvSpPr>
          <p:cNvPr id="23" name="Rectangle 22">
            <a:extLst>
              <a:ext uri="{FF2B5EF4-FFF2-40B4-BE49-F238E27FC236}">
                <a16:creationId xmlns:a16="http://schemas.microsoft.com/office/drawing/2014/main" id="{0C076E08-C160-41E7-8D09-E2436B591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25A65B62-07C4-4876-A101-9C85F48A02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D02BCE7C-4E97-4627-9FD1-DD7B633E5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D11C906-86EF-ECC2-410D-282903496666}"/>
              </a:ext>
            </a:extLst>
          </p:cNvPr>
          <p:cNvSpPr>
            <a:spLocks noGrp="1"/>
          </p:cNvSpPr>
          <p:nvPr>
            <p:ph sz="quarter" idx="10"/>
          </p:nvPr>
        </p:nvSpPr>
        <p:spPr>
          <a:xfrm>
            <a:off x="4332664" y="723899"/>
            <a:ext cx="7412803" cy="5584825"/>
          </a:xfrm>
        </p:spPr>
        <p:txBody>
          <a:bodyPr vert="horz" lIns="91440" tIns="45720" rIns="91440" bIns="45720" rtlCol="0" anchor="ctr">
            <a:normAutofit/>
          </a:bodyPr>
          <a:lstStyle/>
          <a:p>
            <a:pPr>
              <a:lnSpc>
                <a:spcPct val="115000"/>
              </a:lnSpc>
              <a:buFont typeface="Wingdings 2" panose="05020102010507070707" pitchFamily="18" charset="2"/>
              <a:buChar char=""/>
            </a:pPr>
            <a:r>
              <a:rPr lang="en-US" sz="1600" b="1" dirty="0"/>
              <a:t>Yes… No… It’s complicated… </a:t>
            </a:r>
          </a:p>
          <a:p>
            <a:pPr>
              <a:lnSpc>
                <a:spcPct val="115000"/>
              </a:lnSpc>
            </a:pPr>
            <a:endParaRPr lang="en-US" sz="1600" b="1" dirty="0"/>
          </a:p>
          <a:p>
            <a:pPr>
              <a:lnSpc>
                <a:spcPct val="115000"/>
              </a:lnSpc>
              <a:buFont typeface="Wingdings 2" panose="05020102010507070707" pitchFamily="18" charset="2"/>
              <a:buChar char=""/>
            </a:pPr>
            <a:r>
              <a:rPr lang="en-US" sz="1600" b="1" dirty="0"/>
              <a:t>Common App </a:t>
            </a:r>
            <a:r>
              <a:rPr lang="en-US" sz="1600" dirty="0"/>
              <a:t>has a mandatory Writing section (250 words minimum) </a:t>
            </a:r>
            <a:r>
              <a:rPr lang="en-US" sz="1600" b="1" dirty="0"/>
              <a:t>BUT</a:t>
            </a:r>
            <a:r>
              <a:rPr lang="en-US" sz="1600" dirty="0"/>
              <a:t> for colleges that don’t require an essay, it will ask you at the end if you want to submit your essay or not.</a:t>
            </a:r>
          </a:p>
          <a:p>
            <a:pPr>
              <a:lnSpc>
                <a:spcPct val="115000"/>
              </a:lnSpc>
              <a:buFont typeface="Wingdings 2" panose="05020102010507070707" pitchFamily="18" charset="2"/>
              <a:buChar char=""/>
            </a:pPr>
            <a:endParaRPr lang="en-US" sz="1600" dirty="0"/>
          </a:p>
          <a:p>
            <a:pPr>
              <a:lnSpc>
                <a:spcPct val="115000"/>
              </a:lnSpc>
              <a:buFont typeface="Wingdings 2" panose="05020102010507070707" pitchFamily="18" charset="2"/>
              <a:buChar char=""/>
            </a:pPr>
            <a:r>
              <a:rPr lang="en-US" sz="1600" dirty="0"/>
              <a:t>You ALSO have </a:t>
            </a:r>
            <a:r>
              <a:rPr lang="en-US" sz="1600" b="1" dirty="0"/>
              <a:t>unlimited essay edits </a:t>
            </a:r>
            <a:r>
              <a:rPr lang="en-US" sz="1600" dirty="0"/>
              <a:t>for each CA submission, so you can adjust the essay before the next submission</a:t>
            </a:r>
          </a:p>
          <a:p>
            <a:pPr>
              <a:lnSpc>
                <a:spcPct val="115000"/>
              </a:lnSpc>
              <a:buFont typeface="Wingdings 2" panose="05020102010507070707" pitchFamily="18" charset="2"/>
              <a:buChar char=""/>
            </a:pPr>
            <a:endParaRPr lang="en-US" sz="1600" dirty="0"/>
          </a:p>
          <a:p>
            <a:pPr>
              <a:lnSpc>
                <a:spcPct val="115000"/>
              </a:lnSpc>
              <a:buFont typeface="Wingdings 2" panose="05020102010507070707" pitchFamily="18" charset="2"/>
              <a:buChar char=""/>
            </a:pPr>
            <a:r>
              <a:rPr lang="en-US" sz="1600" dirty="0"/>
              <a:t>Some colleges have essays marked as “optional” but may look at them for other purposes, such as scholarship or honors college consideration. (Kennesaw, for example). READ THE INFO FOR EACH COLLEGE TO KNOW FOR SURE! </a:t>
            </a:r>
          </a:p>
          <a:p>
            <a:pPr>
              <a:lnSpc>
                <a:spcPct val="115000"/>
              </a:lnSpc>
            </a:pPr>
            <a:endParaRPr lang="en-US" sz="1600" dirty="0"/>
          </a:p>
          <a:p>
            <a:pPr>
              <a:lnSpc>
                <a:spcPct val="115000"/>
              </a:lnSpc>
              <a:buFont typeface="Wingdings 2" panose="05020102010507070707" pitchFamily="18" charset="2"/>
              <a:buChar char=""/>
            </a:pPr>
            <a:r>
              <a:rPr lang="en-US" sz="1600" b="1" dirty="0"/>
              <a:t>Direct applications</a:t>
            </a:r>
            <a:r>
              <a:rPr lang="en-US" sz="1600" dirty="0"/>
              <a:t> – colleges that don’t require an essay typically won’t even have a space to enter one, but if it’s optional, again, it’s your </a:t>
            </a:r>
            <a:r>
              <a:rPr lang="en-US" sz="1600" b="1" u="sng" dirty="0"/>
              <a:t>choice</a:t>
            </a:r>
            <a:r>
              <a:rPr lang="en-US" sz="1600" dirty="0"/>
              <a:t>. Make an informed decision by understanding how the college might view the essay if you send it! </a:t>
            </a:r>
          </a:p>
        </p:txBody>
      </p:sp>
      <p:sp>
        <p:nvSpPr>
          <p:cNvPr id="4" name="Slide Number Placeholder 3">
            <a:extLst>
              <a:ext uri="{FF2B5EF4-FFF2-40B4-BE49-F238E27FC236}">
                <a16:creationId xmlns:a16="http://schemas.microsoft.com/office/drawing/2014/main" id="{29008C39-E479-F303-5ED7-19998F9DBC1A}"/>
              </a:ext>
            </a:extLst>
          </p:cNvPr>
          <p:cNvSpPr>
            <a:spLocks noGrp="1"/>
          </p:cNvSpPr>
          <p:nvPr>
            <p:ph type="sldNum" sz="quarter" idx="4"/>
          </p:nvPr>
        </p:nvSpPr>
        <p:spPr>
          <a:xfrm>
            <a:off x="10558300" y="6400800"/>
            <a:ext cx="1052508" cy="365125"/>
          </a:xfrm>
        </p:spPr>
        <p:txBody>
          <a:bodyPr vert="horz" lIns="91440" tIns="45720" rIns="91440" bIns="45720" rtlCol="0" anchor="ctr">
            <a:normAutofit/>
          </a:bodyPr>
          <a:lstStyle/>
          <a:p>
            <a:pPr defTabSz="914400">
              <a:spcAft>
                <a:spcPts val="600"/>
              </a:spcAft>
            </a:pPr>
            <a:fld id="{B5CEABB6-07DC-46E8-9B57-56EC44A396E5}" type="slidenum">
              <a:rPr lang="en-US" sz="900" smtClean="0">
                <a:solidFill>
                  <a:schemeClr val="accent2"/>
                </a:solidFill>
              </a:rPr>
              <a:pPr defTabSz="914400">
                <a:spcAft>
                  <a:spcPts val="600"/>
                </a:spcAft>
              </a:pPr>
              <a:t>18</a:t>
            </a:fld>
            <a:endParaRPr lang="en-US" sz="900">
              <a:solidFill>
                <a:schemeClr val="accent2"/>
              </a:solidFill>
            </a:endParaRPr>
          </a:p>
        </p:txBody>
      </p:sp>
      <p:pic>
        <p:nvPicPr>
          <p:cNvPr id="20" name="Audio 19">
            <a:hlinkClick r:id="" action="ppaction://media"/>
            <a:extLst>
              <a:ext uri="{FF2B5EF4-FFF2-40B4-BE49-F238E27FC236}">
                <a16:creationId xmlns:a16="http://schemas.microsoft.com/office/drawing/2014/main" id="{C8AC389E-2CEA-22EB-B435-C3046CF6018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46465788"/>
      </p:ext>
    </p:extLst>
  </p:cSld>
  <p:clrMapOvr>
    <a:masterClrMapping/>
  </p:clrMapOvr>
  <mc:AlternateContent xmlns:mc="http://schemas.openxmlformats.org/markup-compatibility/2006" xmlns:p14="http://schemas.microsoft.com/office/powerpoint/2010/main">
    <mc:Choice Requires="p14">
      <p:transition spd="slow" p14:dur="2000" advTm="102209"/>
    </mc:Choice>
    <mc:Fallback xmlns="">
      <p:transition spd="slow" advTm="102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62618-0D02-4C29-88C5-1EDF7F32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1E2747F4-A0AE-425C-B527-E3E32461F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707F29A-1576-479E-B227-0D6498601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F17B26C7-6F2F-453C-9C08-71E199E52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75F28DDD-9641-43BA-944D-79B068705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97426F-C4AA-2BD7-6BD3-85C1614E60E7}"/>
              </a:ext>
            </a:extLst>
          </p:cNvPr>
          <p:cNvSpPr>
            <a:spLocks noGrp="1"/>
          </p:cNvSpPr>
          <p:nvPr>
            <p:ph type="title"/>
          </p:nvPr>
        </p:nvSpPr>
        <p:spPr>
          <a:xfrm>
            <a:off x="746228" y="1037967"/>
            <a:ext cx="3054091" cy="4709131"/>
          </a:xfrm>
        </p:spPr>
        <p:txBody>
          <a:bodyPr vert="horz" lIns="91440" tIns="45720" rIns="91440" bIns="45720" rtlCol="0" anchor="ctr">
            <a:normAutofit/>
          </a:bodyPr>
          <a:lstStyle/>
          <a:p>
            <a:r>
              <a:rPr lang="en-US" sz="2800" dirty="0">
                <a:solidFill>
                  <a:schemeClr val="accent1"/>
                </a:solidFill>
              </a:rPr>
              <a:t>A college emailed me and said that they don’t have my transcript or letter of recs!!!</a:t>
            </a:r>
            <a:br>
              <a:rPr lang="en-US" sz="2800" dirty="0">
                <a:solidFill>
                  <a:schemeClr val="accent1"/>
                </a:solidFill>
              </a:rPr>
            </a:br>
            <a:br>
              <a:rPr lang="en-US" sz="2800" dirty="0">
                <a:solidFill>
                  <a:schemeClr val="accent1"/>
                </a:solidFill>
              </a:rPr>
            </a:br>
            <a:r>
              <a:rPr lang="en-US" sz="2800" dirty="0">
                <a:solidFill>
                  <a:schemeClr val="accent1"/>
                </a:solidFill>
              </a:rPr>
              <a:t>WHY HAVEN’T YOU SENT THEM?</a:t>
            </a:r>
          </a:p>
        </p:txBody>
      </p:sp>
      <p:sp>
        <p:nvSpPr>
          <p:cNvPr id="20" name="Rectangle 19">
            <a:extLst>
              <a:ext uri="{FF2B5EF4-FFF2-40B4-BE49-F238E27FC236}">
                <a16:creationId xmlns:a16="http://schemas.microsoft.com/office/drawing/2014/main" id="{32AA2954-062E-4B72-A97B-0B066FB15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10CA29A6-E0B1-40CD-ADF7-7B8E932A3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8DD5F866-AD72-475A-B6C6-54E4577D4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C02BAD4C-6EA9-4F10-92D4-A1C8C53DAE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8"/>
            <a:ext cx="7498616"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15163A32-5EC1-1353-3F95-ADEDFD954A3D}"/>
              </a:ext>
            </a:extLst>
          </p:cNvPr>
          <p:cNvSpPr>
            <a:spLocks noGrp="1"/>
          </p:cNvSpPr>
          <p:nvPr>
            <p:ph type="sldNum" sz="quarter" idx="4"/>
          </p:nvPr>
        </p:nvSpPr>
        <p:spPr>
          <a:xfrm>
            <a:off x="746426" y="5956137"/>
            <a:ext cx="673300" cy="365125"/>
          </a:xfrm>
        </p:spPr>
        <p:txBody>
          <a:bodyPr vert="horz" lIns="91440" tIns="45720" rIns="91440" bIns="45720" rtlCol="0" anchor="ctr">
            <a:normAutofit/>
          </a:bodyPr>
          <a:lstStyle/>
          <a:p>
            <a:pPr algn="l">
              <a:spcAft>
                <a:spcPts val="600"/>
              </a:spcAft>
            </a:pPr>
            <a:fld id="{B5CEABB6-07DC-46E8-9B57-56EC44A396E5}" type="slidenum">
              <a:rPr lang="en-US" sz="900" kern="1200">
                <a:solidFill>
                  <a:schemeClr val="accent1">
                    <a:lumMod val="75000"/>
                    <a:lumOff val="25000"/>
                  </a:schemeClr>
                </a:solidFill>
                <a:latin typeface="+mn-lt"/>
                <a:ea typeface="+mn-ea"/>
                <a:cs typeface="+mn-cs"/>
              </a:rPr>
              <a:pPr algn="l">
                <a:spcAft>
                  <a:spcPts val="600"/>
                </a:spcAft>
              </a:pPr>
              <a:t>19</a:t>
            </a:fld>
            <a:endParaRPr lang="en-US" sz="900" kern="1200">
              <a:solidFill>
                <a:schemeClr val="accent1">
                  <a:lumMod val="75000"/>
                  <a:lumOff val="25000"/>
                </a:schemeClr>
              </a:solidFill>
              <a:latin typeface="+mn-lt"/>
              <a:ea typeface="+mn-ea"/>
              <a:cs typeface="+mn-cs"/>
            </a:endParaRPr>
          </a:p>
        </p:txBody>
      </p:sp>
      <p:graphicFrame>
        <p:nvGraphicFramePr>
          <p:cNvPr id="6" name="Content Placeholder 2">
            <a:extLst>
              <a:ext uri="{FF2B5EF4-FFF2-40B4-BE49-F238E27FC236}">
                <a16:creationId xmlns:a16="http://schemas.microsoft.com/office/drawing/2014/main" id="{59773084-4875-58BE-F042-28CEFEDA7309}"/>
              </a:ext>
            </a:extLst>
          </p:cNvPr>
          <p:cNvGraphicFramePr>
            <a:graphicFrameLocks noGrp="1"/>
          </p:cNvGraphicFramePr>
          <p:nvPr>
            <p:ph sz="quarter" idx="10"/>
            <p:extLst>
              <p:ext uri="{D42A27DB-BD31-4B8C-83A1-F6EECF244321}">
                <p14:modId xmlns:p14="http://schemas.microsoft.com/office/powerpoint/2010/main" val="1758932400"/>
              </p:ext>
            </p:extLst>
          </p:nvPr>
        </p:nvGraphicFramePr>
        <p:xfrm>
          <a:off x="4598438" y="1037967"/>
          <a:ext cx="7012370" cy="47091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Audio 6">
            <a:hlinkClick r:id="" action="ppaction://media"/>
            <a:extLst>
              <a:ext uri="{FF2B5EF4-FFF2-40B4-BE49-F238E27FC236}">
                <a16:creationId xmlns:a16="http://schemas.microsoft.com/office/drawing/2014/main" id="{855A59E3-81D9-A428-B68C-CBDB1ACD9411}"/>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707888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89537"/>
    </mc:Choice>
    <mc:Fallback xmlns="">
      <p:transition spd="slow" advTm="895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1B62618-0D02-4C29-88C5-1EDF7F32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1E2747F4-A0AE-425C-B527-E3E32461F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9707F29A-1576-479E-B227-0D6498601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36">
            <a:extLst>
              <a:ext uri="{FF2B5EF4-FFF2-40B4-BE49-F238E27FC236}">
                <a16:creationId xmlns:a16="http://schemas.microsoft.com/office/drawing/2014/main" id="{F17B26C7-6F2F-453C-9C08-71E199E52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75F28DDD-9641-43BA-944D-79B068705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4646F6-5416-5FA5-801E-56A224E91717}"/>
              </a:ext>
            </a:extLst>
          </p:cNvPr>
          <p:cNvSpPr>
            <a:spLocks noGrp="1"/>
          </p:cNvSpPr>
          <p:nvPr>
            <p:ph type="title"/>
          </p:nvPr>
        </p:nvSpPr>
        <p:spPr>
          <a:xfrm>
            <a:off x="746228" y="1037967"/>
            <a:ext cx="3054091" cy="4709131"/>
          </a:xfrm>
        </p:spPr>
        <p:txBody>
          <a:bodyPr vert="horz" lIns="91440" tIns="45720" rIns="91440" bIns="45720" rtlCol="0" anchor="ctr">
            <a:normAutofit/>
          </a:bodyPr>
          <a:lstStyle/>
          <a:p>
            <a:r>
              <a:rPr lang="en-US" sz="2800" dirty="0">
                <a:solidFill>
                  <a:schemeClr val="accent1"/>
                </a:solidFill>
              </a:rPr>
              <a:t>My parent needs to do their brag sheet for a Counselor LOR</a:t>
            </a:r>
            <a:br>
              <a:rPr lang="en-US" sz="2800" dirty="0">
                <a:solidFill>
                  <a:schemeClr val="accent1"/>
                </a:solidFill>
              </a:rPr>
            </a:br>
            <a:br>
              <a:rPr lang="en-US" sz="2800" dirty="0">
                <a:solidFill>
                  <a:schemeClr val="accent1"/>
                </a:solidFill>
              </a:rPr>
            </a:br>
            <a:r>
              <a:rPr lang="en-US" sz="2800" dirty="0">
                <a:solidFill>
                  <a:schemeClr val="accent1"/>
                </a:solidFill>
              </a:rPr>
              <a:t>Where is it?</a:t>
            </a:r>
          </a:p>
        </p:txBody>
      </p:sp>
      <p:sp>
        <p:nvSpPr>
          <p:cNvPr id="41" name="Rectangle 40">
            <a:extLst>
              <a:ext uri="{FF2B5EF4-FFF2-40B4-BE49-F238E27FC236}">
                <a16:creationId xmlns:a16="http://schemas.microsoft.com/office/drawing/2014/main" id="{32AA2954-062E-4B72-A97B-0B066FB15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Rectangle 42">
            <a:extLst>
              <a:ext uri="{FF2B5EF4-FFF2-40B4-BE49-F238E27FC236}">
                <a16:creationId xmlns:a16="http://schemas.microsoft.com/office/drawing/2014/main" id="{10CA29A6-E0B1-40CD-ADF7-7B8E932A3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8DD5F866-AD72-475A-B6C6-54E4577D4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Rectangle 46">
            <a:extLst>
              <a:ext uri="{FF2B5EF4-FFF2-40B4-BE49-F238E27FC236}">
                <a16:creationId xmlns:a16="http://schemas.microsoft.com/office/drawing/2014/main" id="{C02BAD4C-6EA9-4F10-92D4-A1C8C53DAE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8"/>
            <a:ext cx="7498616"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FB0F0234-B392-EFF2-CFE6-2D4902C9E11C}"/>
              </a:ext>
            </a:extLst>
          </p:cNvPr>
          <p:cNvSpPr>
            <a:spLocks noGrp="1"/>
          </p:cNvSpPr>
          <p:nvPr>
            <p:ph type="sldNum" sz="quarter" idx="4"/>
          </p:nvPr>
        </p:nvSpPr>
        <p:spPr>
          <a:xfrm>
            <a:off x="746426" y="5956137"/>
            <a:ext cx="673300" cy="365125"/>
          </a:xfrm>
        </p:spPr>
        <p:txBody>
          <a:bodyPr vert="horz" lIns="91440" tIns="45720" rIns="91440" bIns="45720" rtlCol="0" anchor="ctr">
            <a:normAutofit/>
          </a:bodyPr>
          <a:lstStyle/>
          <a:p>
            <a:pPr algn="l">
              <a:spcAft>
                <a:spcPts val="600"/>
              </a:spcAft>
            </a:pPr>
            <a:fld id="{B5CEABB6-07DC-46E8-9B57-56EC44A396E5}" type="slidenum">
              <a:rPr lang="en-US" sz="900" kern="1200">
                <a:solidFill>
                  <a:schemeClr val="accent1">
                    <a:lumMod val="75000"/>
                    <a:lumOff val="25000"/>
                  </a:schemeClr>
                </a:solidFill>
                <a:latin typeface="+mn-lt"/>
                <a:ea typeface="+mn-ea"/>
                <a:cs typeface="+mn-cs"/>
              </a:rPr>
              <a:pPr algn="l">
                <a:spcAft>
                  <a:spcPts val="600"/>
                </a:spcAft>
              </a:pPr>
              <a:t>20</a:t>
            </a:fld>
            <a:endParaRPr lang="en-US" sz="900" kern="1200">
              <a:solidFill>
                <a:schemeClr val="accent1">
                  <a:lumMod val="75000"/>
                  <a:lumOff val="25000"/>
                </a:schemeClr>
              </a:solidFill>
              <a:latin typeface="+mn-lt"/>
              <a:ea typeface="+mn-ea"/>
              <a:cs typeface="+mn-cs"/>
            </a:endParaRPr>
          </a:p>
        </p:txBody>
      </p:sp>
      <p:graphicFrame>
        <p:nvGraphicFramePr>
          <p:cNvPr id="6" name="Content Placeholder 2">
            <a:extLst>
              <a:ext uri="{FF2B5EF4-FFF2-40B4-BE49-F238E27FC236}">
                <a16:creationId xmlns:a16="http://schemas.microsoft.com/office/drawing/2014/main" id="{B0E2C9B7-DC2C-D257-B9A7-4497CC082DDD}"/>
              </a:ext>
            </a:extLst>
          </p:cNvPr>
          <p:cNvGraphicFramePr>
            <a:graphicFrameLocks noGrp="1"/>
          </p:cNvGraphicFramePr>
          <p:nvPr>
            <p:ph sz="quarter" idx="10"/>
            <p:extLst>
              <p:ext uri="{D42A27DB-BD31-4B8C-83A1-F6EECF244321}">
                <p14:modId xmlns:p14="http://schemas.microsoft.com/office/powerpoint/2010/main" val="3621937317"/>
              </p:ext>
            </p:extLst>
          </p:nvPr>
        </p:nvGraphicFramePr>
        <p:xfrm>
          <a:off x="4598438" y="1037967"/>
          <a:ext cx="7012370" cy="47091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Audio 6">
            <a:hlinkClick r:id="" action="ppaction://media"/>
            <a:extLst>
              <a:ext uri="{FF2B5EF4-FFF2-40B4-BE49-F238E27FC236}">
                <a16:creationId xmlns:a16="http://schemas.microsoft.com/office/drawing/2014/main" id="{E1854CFE-A54B-A388-B999-9B6CC591E5DD}"/>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282454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6116"/>
    </mc:Choice>
    <mc:Fallback xmlns="">
      <p:transition spd="slow" advTm="361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62618-0D02-4C29-88C5-1EDF7F32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1E2747F4-A0AE-425C-B527-E3E32461F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707F29A-1576-479E-B227-0D6498601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F17B26C7-6F2F-453C-9C08-71E199E52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75F28DDD-9641-43BA-944D-79B0687051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solidFill>
            <a:srgbClr val="F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D16113-0764-A229-D099-58E1088FEB30}"/>
              </a:ext>
            </a:extLst>
          </p:cNvPr>
          <p:cNvSpPr>
            <a:spLocks noGrp="1"/>
          </p:cNvSpPr>
          <p:nvPr>
            <p:ph type="title"/>
          </p:nvPr>
        </p:nvSpPr>
        <p:spPr>
          <a:xfrm>
            <a:off x="746228" y="1037967"/>
            <a:ext cx="3054091" cy="4709131"/>
          </a:xfrm>
        </p:spPr>
        <p:txBody>
          <a:bodyPr vert="horz" lIns="91440" tIns="45720" rIns="91440" bIns="45720" rtlCol="0" anchor="ctr">
            <a:normAutofit/>
          </a:bodyPr>
          <a:lstStyle/>
          <a:p>
            <a:r>
              <a:rPr lang="en-US" sz="2800">
                <a:solidFill>
                  <a:schemeClr val="accent1"/>
                </a:solidFill>
              </a:rPr>
              <a:t>My HOPE GPA isn’t showing on GAFutures.org or there’s an error message</a:t>
            </a:r>
          </a:p>
        </p:txBody>
      </p:sp>
      <p:sp>
        <p:nvSpPr>
          <p:cNvPr id="20" name="Rectangle 19">
            <a:extLst>
              <a:ext uri="{FF2B5EF4-FFF2-40B4-BE49-F238E27FC236}">
                <a16:creationId xmlns:a16="http://schemas.microsoft.com/office/drawing/2014/main" id="{32AA2954-062E-4B72-A97B-0B066FB15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10CA29A6-E0B1-40CD-ADF7-7B8E932A3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8DD5F866-AD72-475A-B6C6-54E4577D4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C02BAD4C-6EA9-4F10-92D4-A1C8C53DAE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8"/>
            <a:ext cx="7498616" cy="567690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BC401244-FB62-7553-D939-00D3109AB092}"/>
              </a:ext>
            </a:extLst>
          </p:cNvPr>
          <p:cNvSpPr>
            <a:spLocks noGrp="1"/>
          </p:cNvSpPr>
          <p:nvPr>
            <p:ph type="sldNum" sz="quarter" idx="4"/>
          </p:nvPr>
        </p:nvSpPr>
        <p:spPr>
          <a:xfrm>
            <a:off x="746426" y="5956137"/>
            <a:ext cx="673300" cy="365125"/>
          </a:xfrm>
        </p:spPr>
        <p:txBody>
          <a:bodyPr vert="horz" lIns="91440" tIns="45720" rIns="91440" bIns="45720" rtlCol="0" anchor="ctr">
            <a:normAutofit/>
          </a:bodyPr>
          <a:lstStyle/>
          <a:p>
            <a:pPr algn="l">
              <a:spcAft>
                <a:spcPts val="600"/>
              </a:spcAft>
            </a:pPr>
            <a:fld id="{B5CEABB6-07DC-46E8-9B57-56EC44A396E5}" type="slidenum">
              <a:rPr lang="en-US" sz="900" kern="1200">
                <a:solidFill>
                  <a:schemeClr val="accent1">
                    <a:lumMod val="75000"/>
                    <a:lumOff val="25000"/>
                  </a:schemeClr>
                </a:solidFill>
                <a:latin typeface="+mn-lt"/>
                <a:ea typeface="+mn-ea"/>
                <a:cs typeface="+mn-cs"/>
              </a:rPr>
              <a:pPr algn="l">
                <a:spcAft>
                  <a:spcPts val="600"/>
                </a:spcAft>
              </a:pPr>
              <a:t>21</a:t>
            </a:fld>
            <a:endParaRPr lang="en-US" sz="900" kern="1200">
              <a:solidFill>
                <a:schemeClr val="accent1">
                  <a:lumMod val="75000"/>
                  <a:lumOff val="25000"/>
                </a:schemeClr>
              </a:solidFill>
              <a:latin typeface="+mn-lt"/>
              <a:ea typeface="+mn-ea"/>
              <a:cs typeface="+mn-cs"/>
            </a:endParaRPr>
          </a:p>
        </p:txBody>
      </p:sp>
      <p:graphicFrame>
        <p:nvGraphicFramePr>
          <p:cNvPr id="6" name="Content Placeholder 2">
            <a:extLst>
              <a:ext uri="{FF2B5EF4-FFF2-40B4-BE49-F238E27FC236}">
                <a16:creationId xmlns:a16="http://schemas.microsoft.com/office/drawing/2014/main" id="{694BAEA2-E282-2764-1796-1919EDCE219D}"/>
              </a:ext>
            </a:extLst>
          </p:cNvPr>
          <p:cNvGraphicFramePr>
            <a:graphicFrameLocks noGrp="1"/>
          </p:cNvGraphicFramePr>
          <p:nvPr>
            <p:ph sz="quarter" idx="10"/>
            <p:extLst>
              <p:ext uri="{D42A27DB-BD31-4B8C-83A1-F6EECF244321}">
                <p14:modId xmlns:p14="http://schemas.microsoft.com/office/powerpoint/2010/main" val="1840354006"/>
              </p:ext>
            </p:extLst>
          </p:nvPr>
        </p:nvGraphicFramePr>
        <p:xfrm>
          <a:off x="4598438" y="1037967"/>
          <a:ext cx="7012370" cy="47091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Audio 7">
            <a:hlinkClick r:id="" action="ppaction://media"/>
            <a:extLst>
              <a:ext uri="{FF2B5EF4-FFF2-40B4-BE49-F238E27FC236}">
                <a16:creationId xmlns:a16="http://schemas.microsoft.com/office/drawing/2014/main" id="{B8FDF55B-F2EB-CE56-CC41-70A0F7D630A8}"/>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645203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8129"/>
    </mc:Choice>
    <mc:Fallback xmlns="">
      <p:transition spd="slow" advTm="38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5BB74D4E-F243-4A10-813D-500A14025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7" name="Rectangle 16">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993A90-B566-C5CB-08C9-B202AB037005}"/>
              </a:ext>
            </a:extLst>
          </p:cNvPr>
          <p:cNvSpPr>
            <a:spLocks noGrp="1"/>
          </p:cNvSpPr>
          <p:nvPr>
            <p:ph type="title"/>
          </p:nvPr>
        </p:nvSpPr>
        <p:spPr>
          <a:xfrm>
            <a:off x="959157" y="1113764"/>
            <a:ext cx="3269749" cy="4624327"/>
          </a:xfrm>
        </p:spPr>
        <p:txBody>
          <a:bodyPr vert="horz" lIns="91440" tIns="45720" rIns="91440" bIns="45720" rtlCol="0" anchor="ctr">
            <a:normAutofit/>
          </a:bodyPr>
          <a:lstStyle/>
          <a:p>
            <a:r>
              <a:rPr lang="en-US" sz="3200">
                <a:solidFill>
                  <a:srgbClr val="FFFFFF"/>
                </a:solidFill>
              </a:rPr>
              <a:t>When is graduation?</a:t>
            </a:r>
          </a:p>
        </p:txBody>
      </p:sp>
      <p:sp>
        <p:nvSpPr>
          <p:cNvPr id="3" name="Content Placeholder 2">
            <a:extLst>
              <a:ext uri="{FF2B5EF4-FFF2-40B4-BE49-F238E27FC236}">
                <a16:creationId xmlns:a16="http://schemas.microsoft.com/office/drawing/2014/main" id="{B9FE98D7-671C-13AF-F332-54B0437665FF}"/>
              </a:ext>
            </a:extLst>
          </p:cNvPr>
          <p:cNvSpPr>
            <a:spLocks noGrp="1"/>
          </p:cNvSpPr>
          <p:nvPr>
            <p:ph sz="quarter" idx="11"/>
          </p:nvPr>
        </p:nvSpPr>
        <p:spPr>
          <a:xfrm>
            <a:off x="5155905" y="1113764"/>
            <a:ext cx="6108179" cy="4624327"/>
          </a:xfrm>
        </p:spPr>
        <p:txBody>
          <a:bodyPr vert="horz" lIns="91440" tIns="45720" rIns="91440" bIns="45720" rtlCol="0" anchor="ctr">
            <a:normAutofit/>
          </a:bodyPr>
          <a:lstStyle/>
          <a:p>
            <a:pPr marL="0" indent="0">
              <a:spcBef>
                <a:spcPct val="20000"/>
              </a:spcBef>
              <a:spcAft>
                <a:spcPts val="600"/>
              </a:spcAft>
              <a:buNone/>
            </a:pPr>
            <a:r>
              <a:rPr lang="en-US" sz="2800" dirty="0"/>
              <a:t>We don’t yet know!</a:t>
            </a:r>
          </a:p>
          <a:p>
            <a:pPr marL="0" indent="0">
              <a:spcBef>
                <a:spcPct val="20000"/>
              </a:spcBef>
              <a:spcAft>
                <a:spcPts val="600"/>
              </a:spcAft>
              <a:buNone/>
            </a:pPr>
            <a:r>
              <a:rPr lang="en-US" sz="2800" dirty="0"/>
              <a:t>Last year, it was announced in November</a:t>
            </a:r>
          </a:p>
          <a:p>
            <a:pPr marL="0" indent="0">
              <a:spcBef>
                <a:spcPct val="20000"/>
              </a:spcBef>
              <a:spcAft>
                <a:spcPts val="600"/>
              </a:spcAft>
              <a:buNone/>
            </a:pPr>
            <a:r>
              <a:rPr lang="en-US" sz="2800" dirty="0"/>
              <a:t>As soon as we know, we will let you know!</a:t>
            </a:r>
          </a:p>
        </p:txBody>
      </p:sp>
      <p:sp>
        <p:nvSpPr>
          <p:cNvPr id="4" name="Slide Number Placeholder 3">
            <a:extLst>
              <a:ext uri="{FF2B5EF4-FFF2-40B4-BE49-F238E27FC236}">
                <a16:creationId xmlns:a16="http://schemas.microsoft.com/office/drawing/2014/main" id="{78A895B1-599D-5817-7381-B4C3A21A9D7D}"/>
              </a:ext>
            </a:extLst>
          </p:cNvPr>
          <p:cNvSpPr>
            <a:spLocks noGrp="1"/>
          </p:cNvSpPr>
          <p:nvPr>
            <p:ph type="sldNum" sz="quarter" idx="4"/>
          </p:nvPr>
        </p:nvSpPr>
        <p:spPr>
          <a:xfrm>
            <a:off x="10558300" y="6425344"/>
            <a:ext cx="1052508" cy="365125"/>
          </a:xfrm>
        </p:spPr>
        <p:txBody>
          <a:bodyPr vert="horz" lIns="91440" tIns="45720" rIns="91440" bIns="45720" rtlCol="0" anchor="ctr">
            <a:normAutofit/>
          </a:bodyPr>
          <a:lstStyle/>
          <a:p>
            <a:pPr>
              <a:spcAft>
                <a:spcPts val="600"/>
              </a:spcAft>
            </a:pPr>
            <a:fld id="{B5CEABB6-07DC-46E8-9B57-56EC44A396E5}" type="slidenum">
              <a:rPr lang="en-US" sz="900">
                <a:solidFill>
                  <a:schemeClr val="tx1">
                    <a:lumMod val="75000"/>
                    <a:lumOff val="25000"/>
                  </a:schemeClr>
                </a:solidFill>
              </a:rPr>
              <a:pPr>
                <a:spcAft>
                  <a:spcPts val="600"/>
                </a:spcAft>
              </a:pPr>
              <a:t>22</a:t>
            </a:fld>
            <a:endParaRPr lang="en-US" sz="900">
              <a:solidFill>
                <a:schemeClr val="tx1">
                  <a:lumMod val="75000"/>
                  <a:lumOff val="25000"/>
                </a:schemeClr>
              </a:solidFill>
            </a:endParaRPr>
          </a:p>
        </p:txBody>
      </p:sp>
      <p:pic>
        <p:nvPicPr>
          <p:cNvPr id="7" name="Audio 6">
            <a:hlinkClick r:id="" action="ppaction://media"/>
            <a:extLst>
              <a:ext uri="{FF2B5EF4-FFF2-40B4-BE49-F238E27FC236}">
                <a16:creationId xmlns:a16="http://schemas.microsoft.com/office/drawing/2014/main" id="{D2AC7638-4162-2E0E-2EEB-ABFA8F9D7C3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52492964"/>
      </p:ext>
    </p:extLst>
  </p:cSld>
  <p:clrMapOvr>
    <a:masterClrMapping/>
  </p:clrMapOvr>
  <mc:AlternateContent xmlns:mc="http://schemas.openxmlformats.org/markup-compatibility/2006" xmlns:p14="http://schemas.microsoft.com/office/powerpoint/2010/main">
    <mc:Choice Requires="p14">
      <p:transition spd="slow" p14:dur="2000" advTm="28883"/>
    </mc:Choice>
    <mc:Fallback xmlns="">
      <p:transition spd="slow" advTm="288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Rectangle 39">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Rectangle 40">
            <a:extLst>
              <a:ext uri="{FF2B5EF4-FFF2-40B4-BE49-F238E27FC236}">
                <a16:creationId xmlns:a16="http://schemas.microsoft.com/office/drawing/2014/main" id="{9FC936C0-4624-438D-BDD0-6B296BD6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42" name="Rectangle 41">
            <a:extLst>
              <a:ext uri="{FF2B5EF4-FFF2-40B4-BE49-F238E27FC236}">
                <a16:creationId xmlns:a16="http://schemas.microsoft.com/office/drawing/2014/main" id="{4B526CBF-0AA4-49A9-B305-EE0AF3AF6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CC8B5139-02E6-4DEA-9CCE-962CAF0AFB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3" name="Rectangle 22">
              <a:extLst>
                <a:ext uri="{FF2B5EF4-FFF2-40B4-BE49-F238E27FC236}">
                  <a16:creationId xmlns:a16="http://schemas.microsoft.com/office/drawing/2014/main" id="{C0470BC0-AB0D-4A03-B4F1-5DDA9A31C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724A08B2-EC2C-4641-81BE-FE8B068BE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AFAD90EC-87F6-77F8-CE82-D9D73BBB19BF}"/>
              </a:ext>
            </a:extLst>
          </p:cNvPr>
          <p:cNvSpPr>
            <a:spLocks noGrp="1"/>
          </p:cNvSpPr>
          <p:nvPr>
            <p:ph type="title"/>
          </p:nvPr>
        </p:nvSpPr>
        <p:spPr>
          <a:xfrm>
            <a:off x="584200" y="2142067"/>
            <a:ext cx="3412067" cy="2971801"/>
          </a:xfrm>
        </p:spPr>
        <p:txBody>
          <a:bodyPr vert="horz" lIns="91440" tIns="45720" rIns="91440" bIns="45720" rtlCol="0" anchor="b">
            <a:normAutofit/>
          </a:bodyPr>
          <a:lstStyle/>
          <a:p>
            <a:r>
              <a:rPr lang="en-US">
                <a:solidFill>
                  <a:srgbClr val="FFFFFF"/>
                </a:solidFill>
              </a:rPr>
              <a:t>Where can I find Senior Information on the Pope Website?</a:t>
            </a:r>
          </a:p>
        </p:txBody>
      </p:sp>
      <p:sp>
        <p:nvSpPr>
          <p:cNvPr id="7" name="TextBox 6">
            <a:extLst>
              <a:ext uri="{FF2B5EF4-FFF2-40B4-BE49-F238E27FC236}">
                <a16:creationId xmlns:a16="http://schemas.microsoft.com/office/drawing/2014/main" id="{A16BB45E-E1EA-29A9-2DFA-D3D962B367D3}"/>
              </a:ext>
            </a:extLst>
          </p:cNvPr>
          <p:cNvSpPr txBox="1"/>
          <p:nvPr/>
        </p:nvSpPr>
        <p:spPr>
          <a:xfrm>
            <a:off x="5167085" y="5484328"/>
            <a:ext cx="5958115" cy="738820"/>
          </a:xfrm>
          <a:prstGeom prst="rect">
            <a:avLst/>
          </a:prstGeom>
        </p:spPr>
        <p:txBody>
          <a:bodyPr vert="horz" lIns="91440" tIns="45720" rIns="91440" bIns="45720" rtlCol="0" anchor="t">
            <a:normAutofit/>
          </a:bodyPr>
          <a:lstStyle/>
          <a:p>
            <a:pPr>
              <a:spcBef>
                <a:spcPct val="20000"/>
              </a:spcBef>
              <a:spcAft>
                <a:spcPts val="600"/>
              </a:spcAft>
              <a:buClr>
                <a:schemeClr val="accent2"/>
              </a:buClr>
              <a:buSzPct val="92000"/>
            </a:pPr>
            <a:r>
              <a:rPr lang="en-US" sz="1600" b="1" cap="all" dirty="0">
                <a:solidFill>
                  <a:schemeClr val="accent3"/>
                </a:solidFill>
              </a:rPr>
              <a:t>Pope Menu </a:t>
            </a:r>
            <a:r>
              <a:rPr lang="en-US" sz="1600" b="1" cap="all" dirty="0">
                <a:solidFill>
                  <a:schemeClr val="accent3"/>
                </a:solidFill>
                <a:sym typeface="Wingdings" panose="05000000000000000000" pitchFamily="2" charset="2"/>
              </a:rPr>
              <a:t> Resources  Senior Information</a:t>
            </a:r>
            <a:endParaRPr lang="en-US" sz="1600" b="1" cap="all" dirty="0">
              <a:solidFill>
                <a:schemeClr val="accent3"/>
              </a:solidFill>
            </a:endParaRPr>
          </a:p>
        </p:txBody>
      </p:sp>
      <p:sp>
        <p:nvSpPr>
          <p:cNvPr id="4" name="Slide Number Placeholder 3">
            <a:extLst>
              <a:ext uri="{FF2B5EF4-FFF2-40B4-BE49-F238E27FC236}">
                <a16:creationId xmlns:a16="http://schemas.microsoft.com/office/drawing/2014/main" id="{0EA4FF34-7A29-ADE8-5687-77FC511A9956}"/>
              </a:ext>
            </a:extLst>
          </p:cNvPr>
          <p:cNvSpPr>
            <a:spLocks noGrp="1"/>
          </p:cNvSpPr>
          <p:nvPr>
            <p:ph type="sldNum" sz="quarter" idx="4"/>
          </p:nvPr>
        </p:nvSpPr>
        <p:spPr>
          <a:xfrm>
            <a:off x="3454399" y="766070"/>
            <a:ext cx="542673" cy="365125"/>
          </a:xfrm>
        </p:spPr>
        <p:txBody>
          <a:bodyPr vert="horz" lIns="91440" tIns="45720" rIns="91440" bIns="45720" rtlCol="0" anchor="ctr">
            <a:normAutofit/>
          </a:bodyPr>
          <a:lstStyle/>
          <a:p>
            <a:pPr>
              <a:spcAft>
                <a:spcPts val="600"/>
              </a:spcAft>
            </a:pPr>
            <a:fld id="{B5CEABB6-07DC-46E8-9B57-56EC44A396E5}" type="slidenum">
              <a:rPr lang="en-US" sz="900" smtClean="0">
                <a:solidFill>
                  <a:schemeClr val="accent1">
                    <a:lumMod val="75000"/>
                    <a:lumOff val="25000"/>
                  </a:schemeClr>
                </a:solidFill>
              </a:rPr>
              <a:pPr>
                <a:spcAft>
                  <a:spcPts val="600"/>
                </a:spcAft>
              </a:pPr>
              <a:t>23</a:t>
            </a:fld>
            <a:endParaRPr lang="en-US" sz="900">
              <a:solidFill>
                <a:schemeClr val="accent1">
                  <a:lumMod val="75000"/>
                  <a:lumOff val="25000"/>
                </a:schemeClr>
              </a:solidFill>
            </a:endParaRPr>
          </a:p>
        </p:txBody>
      </p:sp>
      <p:pic>
        <p:nvPicPr>
          <p:cNvPr id="3" name="Content Placeholder 5">
            <a:extLst>
              <a:ext uri="{FF2B5EF4-FFF2-40B4-BE49-F238E27FC236}">
                <a16:creationId xmlns:a16="http://schemas.microsoft.com/office/drawing/2014/main" id="{931DF496-2EE6-0934-0AEB-68678F136FC4}"/>
              </a:ext>
            </a:extLst>
          </p:cNvPr>
          <p:cNvPicPr>
            <a:picLocks noChangeAspect="1"/>
          </p:cNvPicPr>
          <p:nvPr/>
        </p:nvPicPr>
        <p:blipFill rotWithShape="1">
          <a:blip r:embed="rId4"/>
          <a:srcRect l="1629"/>
          <a:stretch/>
        </p:blipFill>
        <p:spPr>
          <a:xfrm>
            <a:off x="4450398" y="790402"/>
            <a:ext cx="7332537" cy="4119638"/>
          </a:xfrm>
          <a:prstGeom prst="rect">
            <a:avLst/>
          </a:prstGeom>
        </p:spPr>
      </p:pic>
      <p:pic>
        <p:nvPicPr>
          <p:cNvPr id="9" name="Audio 8">
            <a:hlinkClick r:id="" action="ppaction://media"/>
            <a:extLst>
              <a:ext uri="{FF2B5EF4-FFF2-40B4-BE49-F238E27FC236}">
                <a16:creationId xmlns:a16="http://schemas.microsoft.com/office/drawing/2014/main" id="{3106580B-A8C9-2FD6-740E-42D16B18D25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53652957"/>
      </p:ext>
    </p:extLst>
  </p:cSld>
  <p:clrMapOvr>
    <a:masterClrMapping/>
  </p:clrMapOvr>
  <mc:AlternateContent xmlns:mc="http://schemas.openxmlformats.org/markup-compatibility/2006" xmlns:p14="http://schemas.microsoft.com/office/powerpoint/2010/main">
    <mc:Choice Requires="p14">
      <p:transition spd="slow" p14:dur="2000" advTm="22230"/>
    </mc:Choice>
    <mc:Fallback xmlns="">
      <p:transition spd="slow" advTm="222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9"/>
                </p:tgtEl>
              </p:cMediaNode>
            </p:audio>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21C3-C511-1855-80DD-9E57FD217C88}"/>
              </a:ext>
            </a:extLst>
          </p:cNvPr>
          <p:cNvSpPr>
            <a:spLocks noGrp="1"/>
          </p:cNvSpPr>
          <p:nvPr>
            <p:ph type="title"/>
          </p:nvPr>
        </p:nvSpPr>
        <p:spPr/>
        <p:txBody>
          <a:bodyPr/>
          <a:lstStyle/>
          <a:p>
            <a:r>
              <a:rPr lang="en-US" dirty="0">
                <a:solidFill>
                  <a:schemeClr val="tx1"/>
                </a:solidFill>
              </a:rPr>
              <a:t>How do I order a cap &amp; gown?</a:t>
            </a:r>
            <a:br>
              <a:rPr lang="en-US" dirty="0">
                <a:solidFill>
                  <a:schemeClr val="tx1"/>
                </a:solidFill>
              </a:rPr>
            </a:br>
            <a:br>
              <a:rPr lang="en-US" dirty="0">
                <a:solidFill>
                  <a:schemeClr val="tx1"/>
                </a:solidFill>
              </a:rPr>
            </a:br>
            <a:br>
              <a:rPr lang="en-US" dirty="0">
                <a:solidFill>
                  <a:schemeClr val="tx1"/>
                </a:solidFill>
              </a:rPr>
            </a:br>
            <a:br>
              <a:rPr lang="en-US" dirty="0">
                <a:solidFill>
                  <a:schemeClr val="tx1"/>
                </a:solidFill>
              </a:rPr>
            </a:br>
            <a:br>
              <a:rPr lang="en-US" dirty="0">
                <a:solidFill>
                  <a:schemeClr val="tx1"/>
                </a:solidFill>
              </a:rPr>
            </a:br>
            <a:br>
              <a:rPr lang="en-US" dirty="0">
                <a:solidFill>
                  <a:schemeClr val="tx1"/>
                </a:solidFill>
              </a:rPr>
            </a:br>
            <a:endParaRPr lang="en-US" dirty="0">
              <a:solidFill>
                <a:schemeClr val="tx1"/>
              </a:solidFill>
            </a:endParaRPr>
          </a:p>
        </p:txBody>
      </p:sp>
      <p:sp>
        <p:nvSpPr>
          <p:cNvPr id="4" name="Slide Number Placeholder 3">
            <a:extLst>
              <a:ext uri="{FF2B5EF4-FFF2-40B4-BE49-F238E27FC236}">
                <a16:creationId xmlns:a16="http://schemas.microsoft.com/office/drawing/2014/main" id="{9F1132B7-D199-C8D9-DD8C-CAF3CC701050}"/>
              </a:ext>
            </a:extLst>
          </p:cNvPr>
          <p:cNvSpPr>
            <a:spLocks noGrp="1"/>
          </p:cNvSpPr>
          <p:nvPr>
            <p:ph type="sldNum" sz="quarter" idx="4"/>
          </p:nvPr>
        </p:nvSpPr>
        <p:spPr/>
        <p:txBody>
          <a:bodyPr/>
          <a:lstStyle/>
          <a:p>
            <a:fld id="{B5CEABB6-07DC-46E8-9B57-56EC44A396E5}" type="slidenum">
              <a:rPr lang="en-US" smtClean="0"/>
              <a:pPr/>
              <a:t>24</a:t>
            </a:fld>
            <a:endParaRPr lang="en-US" dirty="0"/>
          </a:p>
        </p:txBody>
      </p:sp>
      <p:sp>
        <p:nvSpPr>
          <p:cNvPr id="7" name="TextBox 6">
            <a:extLst>
              <a:ext uri="{FF2B5EF4-FFF2-40B4-BE49-F238E27FC236}">
                <a16:creationId xmlns:a16="http://schemas.microsoft.com/office/drawing/2014/main" id="{301E3FE5-78E8-1A9D-6689-84885A8872F3}"/>
              </a:ext>
            </a:extLst>
          </p:cNvPr>
          <p:cNvSpPr txBox="1"/>
          <p:nvPr/>
        </p:nvSpPr>
        <p:spPr>
          <a:xfrm>
            <a:off x="1050584" y="4744067"/>
            <a:ext cx="3803709" cy="1200329"/>
          </a:xfrm>
          <a:prstGeom prst="rect">
            <a:avLst/>
          </a:prstGeom>
          <a:noFill/>
        </p:spPr>
        <p:txBody>
          <a:bodyPr wrap="square" rtlCol="0">
            <a:spAutoFit/>
          </a:bodyPr>
          <a:lstStyle/>
          <a:p>
            <a:pPr algn="ctr"/>
            <a:r>
              <a:rPr lang="en-US" dirty="0"/>
              <a:t>If you have a financial need, see your counselor!</a:t>
            </a:r>
          </a:p>
          <a:p>
            <a:endParaRPr lang="en-US" dirty="0"/>
          </a:p>
          <a:p>
            <a:pPr algn="ctr"/>
            <a:r>
              <a:rPr lang="en-US" dirty="0"/>
              <a:t>Gowns are sized to fit (height/weight)</a:t>
            </a:r>
          </a:p>
        </p:txBody>
      </p:sp>
      <p:sp>
        <p:nvSpPr>
          <p:cNvPr id="9" name="TextBox 8">
            <a:extLst>
              <a:ext uri="{FF2B5EF4-FFF2-40B4-BE49-F238E27FC236}">
                <a16:creationId xmlns:a16="http://schemas.microsoft.com/office/drawing/2014/main" id="{E0B9034E-F3ED-9BF4-A4BE-B696035494FF}"/>
              </a:ext>
            </a:extLst>
          </p:cNvPr>
          <p:cNvSpPr txBox="1"/>
          <p:nvPr/>
        </p:nvSpPr>
        <p:spPr>
          <a:xfrm>
            <a:off x="7410170" y="758835"/>
            <a:ext cx="3691940" cy="523220"/>
          </a:xfrm>
          <a:prstGeom prst="rect">
            <a:avLst/>
          </a:prstGeom>
          <a:noFill/>
        </p:spPr>
        <p:txBody>
          <a:bodyPr wrap="square">
            <a:spAutoFit/>
          </a:bodyPr>
          <a:lstStyle/>
          <a:p>
            <a:r>
              <a:rPr lang="en-US" sz="2800" dirty="0">
                <a:highlight>
                  <a:srgbClr val="FFFF00"/>
                </a:highlight>
                <a:hlinkClick r:id="rId5"/>
              </a:rPr>
              <a:t>www.atlantagrad.com</a:t>
            </a:r>
            <a:r>
              <a:rPr lang="en-US" sz="2800" dirty="0"/>
              <a:t> </a:t>
            </a:r>
          </a:p>
        </p:txBody>
      </p:sp>
      <p:sp>
        <p:nvSpPr>
          <p:cNvPr id="13" name="TextBox 12">
            <a:extLst>
              <a:ext uri="{FF2B5EF4-FFF2-40B4-BE49-F238E27FC236}">
                <a16:creationId xmlns:a16="http://schemas.microsoft.com/office/drawing/2014/main" id="{56CF41CF-9F44-1746-32FF-378949BB70B0}"/>
              </a:ext>
            </a:extLst>
          </p:cNvPr>
          <p:cNvSpPr txBox="1"/>
          <p:nvPr/>
        </p:nvSpPr>
        <p:spPr>
          <a:xfrm>
            <a:off x="7273929" y="1420081"/>
            <a:ext cx="4262289" cy="4801314"/>
          </a:xfrm>
          <a:prstGeom prst="rect">
            <a:avLst/>
          </a:prstGeom>
          <a:noFill/>
        </p:spPr>
        <p:txBody>
          <a:bodyPr wrap="square">
            <a:spAutoFit/>
          </a:bodyPr>
          <a:lstStyle/>
          <a:p>
            <a:r>
              <a:rPr lang="en-US" sz="2400" dirty="0"/>
              <a:t>$80 for Cap, Gown, &amp; Tassel ONLY </a:t>
            </a:r>
          </a:p>
          <a:p>
            <a:r>
              <a:rPr lang="en-US" i="1" dirty="0"/>
              <a:t>(look in Individual Items, not Packages)</a:t>
            </a:r>
          </a:p>
          <a:p>
            <a:endParaRPr lang="en-US" sz="2400" dirty="0"/>
          </a:p>
          <a:p>
            <a:r>
              <a:rPr lang="en-US" sz="2400" dirty="0"/>
              <a:t>Other packages include additional items and are more expensive</a:t>
            </a:r>
          </a:p>
          <a:p>
            <a:endParaRPr lang="en-US" sz="2400" dirty="0"/>
          </a:p>
          <a:p>
            <a:r>
              <a:rPr lang="en-US" sz="2400" dirty="0" err="1"/>
              <a:t>AtlGrad</a:t>
            </a:r>
            <a:r>
              <a:rPr lang="en-US" sz="2400" dirty="0"/>
              <a:t> will be here Sept 30 in Café for in-person orders!</a:t>
            </a:r>
          </a:p>
          <a:p>
            <a:endParaRPr lang="en-US" sz="2400" dirty="0"/>
          </a:p>
          <a:p>
            <a:r>
              <a:rPr lang="en-US" sz="2400" dirty="0"/>
              <a:t>Cap &amp; Gown Delivery Day – March 11</a:t>
            </a:r>
            <a:r>
              <a:rPr lang="en-US" sz="2400" baseline="30000" dirty="0"/>
              <a:t>th</a:t>
            </a:r>
            <a:r>
              <a:rPr lang="en-US" sz="2400" dirty="0"/>
              <a:t>, 2027 (at Pope)</a:t>
            </a:r>
          </a:p>
        </p:txBody>
      </p:sp>
      <p:sp>
        <p:nvSpPr>
          <p:cNvPr id="3" name="Star: 5 Points 2">
            <a:extLst>
              <a:ext uri="{FF2B5EF4-FFF2-40B4-BE49-F238E27FC236}">
                <a16:creationId xmlns:a16="http://schemas.microsoft.com/office/drawing/2014/main" id="{FB1A478B-68C7-CF39-1FD5-38F5B0A13BF5}"/>
              </a:ext>
            </a:extLst>
          </p:cNvPr>
          <p:cNvSpPr/>
          <p:nvPr/>
        </p:nvSpPr>
        <p:spPr>
          <a:xfrm>
            <a:off x="1742622" y="2773373"/>
            <a:ext cx="2419635" cy="178141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2"/>
                </a:solidFill>
              </a:rPr>
              <a:t>Deadline Dec. 1</a:t>
            </a:r>
          </a:p>
        </p:txBody>
      </p:sp>
      <p:pic>
        <p:nvPicPr>
          <p:cNvPr id="11" name="Picture 10">
            <a:extLst>
              <a:ext uri="{FF2B5EF4-FFF2-40B4-BE49-F238E27FC236}">
                <a16:creationId xmlns:a16="http://schemas.microsoft.com/office/drawing/2014/main" id="{D5614309-C519-4D6D-7C03-C90C460ACC69}"/>
              </a:ext>
            </a:extLst>
          </p:cNvPr>
          <p:cNvPicPr>
            <a:picLocks noChangeAspect="1"/>
          </p:cNvPicPr>
          <p:nvPr/>
        </p:nvPicPr>
        <p:blipFill>
          <a:blip r:embed="rId6"/>
          <a:stretch>
            <a:fillRect/>
          </a:stretch>
        </p:blipFill>
        <p:spPr>
          <a:xfrm>
            <a:off x="5029200" y="1172937"/>
            <a:ext cx="2076740" cy="3381847"/>
          </a:xfrm>
          <a:prstGeom prst="rect">
            <a:avLst/>
          </a:prstGeom>
        </p:spPr>
      </p:pic>
      <p:pic>
        <p:nvPicPr>
          <p:cNvPr id="8" name="Audio 7">
            <a:hlinkClick r:id="" action="ppaction://media"/>
            <a:extLst>
              <a:ext uri="{FF2B5EF4-FFF2-40B4-BE49-F238E27FC236}">
                <a16:creationId xmlns:a16="http://schemas.microsoft.com/office/drawing/2014/main" id="{7206C592-87C4-3BAD-CED5-254F17DB8151}"/>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019907347"/>
      </p:ext>
    </p:extLst>
  </p:cSld>
  <p:clrMapOvr>
    <a:masterClrMapping/>
  </p:clrMapOvr>
  <mc:AlternateContent xmlns:mc="http://schemas.openxmlformats.org/markup-compatibility/2006" xmlns:p14="http://schemas.microsoft.com/office/powerpoint/2010/main">
    <mc:Choice Requires="p14">
      <p:transition spd="slow" p14:dur="2000" advTm="59487"/>
    </mc:Choice>
    <mc:Fallback xmlns="">
      <p:transition spd="slow" advTm="594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8"/>
                </p:tgtEl>
              </p:cMediaNode>
            </p:audio>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36F6DB7-CF8D-494A-82F6-13B58DCA9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B7E5194-6E82-4A44-99C3-FE7D87F34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F3A0E9C-6DBC-EF87-EB47-7385352BCFF7}"/>
              </a:ext>
            </a:extLst>
          </p:cNvPr>
          <p:cNvSpPr>
            <a:spLocks noGrp="1"/>
          </p:cNvSpPr>
          <p:nvPr>
            <p:ph type="title"/>
          </p:nvPr>
        </p:nvSpPr>
        <p:spPr>
          <a:xfrm>
            <a:off x="764110" y="826346"/>
            <a:ext cx="3171905" cy="1013800"/>
          </a:xfrm>
        </p:spPr>
        <p:txBody>
          <a:bodyPr>
            <a:normAutofit/>
          </a:bodyPr>
          <a:lstStyle/>
          <a:p>
            <a:pPr>
              <a:lnSpc>
                <a:spcPct val="90000"/>
              </a:lnSpc>
            </a:pPr>
            <a:r>
              <a:rPr lang="en-US" sz="2200" dirty="0">
                <a:solidFill>
                  <a:srgbClr val="FFFFFF"/>
                </a:solidFill>
              </a:rPr>
              <a:t>How and when do I have my senior portraits taken?</a:t>
            </a:r>
          </a:p>
        </p:txBody>
      </p:sp>
      <p:grpSp>
        <p:nvGrpSpPr>
          <p:cNvPr id="36" name="Group 35">
            <a:extLst>
              <a:ext uri="{FF2B5EF4-FFF2-40B4-BE49-F238E27FC236}">
                <a16:creationId xmlns:a16="http://schemas.microsoft.com/office/drawing/2014/main" id="{49FCC1E1-84D3-494D-A0A0-286AFA1C30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37" name="Rectangle 36">
              <a:extLst>
                <a:ext uri="{FF2B5EF4-FFF2-40B4-BE49-F238E27FC236}">
                  <a16:creationId xmlns:a16="http://schemas.microsoft.com/office/drawing/2014/main" id="{96E09E90-FF79-402E-AF01-97A279BEA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EC6946F8-4B9B-4C51-9F51-2DB377392C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7B3D2B3D-A285-438C-A344-AED3E46A0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10" name="Content Placeholder 9">
            <a:extLst>
              <a:ext uri="{FF2B5EF4-FFF2-40B4-BE49-F238E27FC236}">
                <a16:creationId xmlns:a16="http://schemas.microsoft.com/office/drawing/2014/main" id="{A4D03F1C-C53E-A42C-6649-66428BE0BFE1}"/>
              </a:ext>
            </a:extLst>
          </p:cNvPr>
          <p:cNvSpPr>
            <a:spLocks noGrp="1"/>
          </p:cNvSpPr>
          <p:nvPr>
            <p:ph idx="1"/>
          </p:nvPr>
        </p:nvSpPr>
        <p:spPr>
          <a:xfrm>
            <a:off x="764110" y="2549236"/>
            <a:ext cx="3033249" cy="3359077"/>
          </a:xfrm>
        </p:spPr>
        <p:txBody>
          <a:bodyPr anchor="t">
            <a:normAutofit lnSpcReduction="10000"/>
          </a:bodyPr>
          <a:lstStyle/>
          <a:p>
            <a:r>
              <a:rPr lang="en-US" sz="1600" dirty="0">
                <a:solidFill>
                  <a:srgbClr val="FFFFFF"/>
                </a:solidFill>
              </a:rPr>
              <a:t>Book directly with </a:t>
            </a:r>
            <a:r>
              <a:rPr lang="en-US" sz="1600">
                <a:solidFill>
                  <a:srgbClr val="FFFFFF"/>
                </a:solidFill>
              </a:rPr>
              <a:t>Cady Studios</a:t>
            </a:r>
            <a:endParaRPr lang="en-US" sz="1600" dirty="0">
              <a:solidFill>
                <a:srgbClr val="FFFFFF"/>
              </a:solidFill>
            </a:endParaRPr>
          </a:p>
          <a:p>
            <a:endParaRPr lang="en-US" sz="1600" dirty="0">
              <a:solidFill>
                <a:srgbClr val="FFFFFF"/>
              </a:solidFill>
            </a:endParaRPr>
          </a:p>
          <a:p>
            <a:r>
              <a:rPr lang="en-US" sz="1600" dirty="0">
                <a:solidFill>
                  <a:srgbClr val="FFFFFF"/>
                </a:solidFill>
              </a:rPr>
              <a:t>Sessions include your yearbook photo</a:t>
            </a:r>
          </a:p>
          <a:p>
            <a:endParaRPr lang="en-US" sz="1600" dirty="0">
              <a:solidFill>
                <a:srgbClr val="FFFFFF"/>
              </a:solidFill>
            </a:endParaRPr>
          </a:p>
          <a:p>
            <a:r>
              <a:rPr lang="en-US" sz="1600" dirty="0">
                <a:solidFill>
                  <a:srgbClr val="FFFFFF"/>
                </a:solidFill>
              </a:rPr>
              <a:t>Deadline is Saturday, October 31, 2026</a:t>
            </a:r>
          </a:p>
          <a:p>
            <a:endParaRPr lang="en-US" sz="1600" dirty="0">
              <a:solidFill>
                <a:srgbClr val="FFFFFF"/>
              </a:solidFill>
            </a:endParaRPr>
          </a:p>
          <a:p>
            <a:r>
              <a:rPr lang="en-US" sz="1600" dirty="0">
                <a:solidFill>
                  <a:srgbClr val="FFFFFF"/>
                </a:solidFill>
              </a:rPr>
              <a:t>More info on Pope Senior webpage</a:t>
            </a:r>
          </a:p>
        </p:txBody>
      </p:sp>
      <p:pic>
        <p:nvPicPr>
          <p:cNvPr id="6" name="Content Placeholder 5">
            <a:extLst>
              <a:ext uri="{FF2B5EF4-FFF2-40B4-BE49-F238E27FC236}">
                <a16:creationId xmlns:a16="http://schemas.microsoft.com/office/drawing/2014/main" id="{73051BCB-2FEA-6CA1-1DAC-1559C05AFD93}"/>
              </a:ext>
            </a:extLst>
          </p:cNvPr>
          <p:cNvPicPr>
            <a:picLocks noChangeAspect="1"/>
          </p:cNvPicPr>
          <p:nvPr/>
        </p:nvPicPr>
        <p:blipFill>
          <a:blip r:embed="rId4"/>
          <a:stretch>
            <a:fillRect/>
          </a:stretch>
        </p:blipFill>
        <p:spPr>
          <a:xfrm>
            <a:off x="4568800" y="1454242"/>
            <a:ext cx="6866506" cy="3948241"/>
          </a:xfrm>
          <a:prstGeom prst="rect">
            <a:avLst/>
          </a:prstGeom>
        </p:spPr>
      </p:pic>
      <p:sp>
        <p:nvSpPr>
          <p:cNvPr id="4" name="Slide Number Placeholder 3">
            <a:extLst>
              <a:ext uri="{FF2B5EF4-FFF2-40B4-BE49-F238E27FC236}">
                <a16:creationId xmlns:a16="http://schemas.microsoft.com/office/drawing/2014/main" id="{965FA726-5922-0938-9CD6-E131ACCD92D5}"/>
              </a:ext>
            </a:extLst>
          </p:cNvPr>
          <p:cNvSpPr>
            <a:spLocks noGrp="1"/>
          </p:cNvSpPr>
          <p:nvPr>
            <p:ph type="sldNum" sz="quarter" idx="12"/>
          </p:nvPr>
        </p:nvSpPr>
        <p:spPr>
          <a:xfrm>
            <a:off x="10558300" y="6400800"/>
            <a:ext cx="1052508" cy="365125"/>
          </a:xfrm>
        </p:spPr>
        <p:txBody>
          <a:bodyPr>
            <a:normAutofit/>
          </a:bodyPr>
          <a:lstStyle/>
          <a:p>
            <a:pPr>
              <a:spcAft>
                <a:spcPts val="600"/>
              </a:spcAft>
            </a:pPr>
            <a:fld id="{98C0CDE5-970C-4CC4-BF43-0DA127E73E82}" type="slidenum">
              <a:rPr lang="en-US" smtClean="0"/>
              <a:pPr>
                <a:spcAft>
                  <a:spcPts val="600"/>
                </a:spcAft>
              </a:pPr>
              <a:t>25</a:t>
            </a:fld>
            <a:endParaRPr lang="en-US"/>
          </a:p>
        </p:txBody>
      </p:sp>
      <p:pic>
        <p:nvPicPr>
          <p:cNvPr id="7" name="Audio 6">
            <a:hlinkClick r:id="" action="ppaction://media"/>
            <a:extLst>
              <a:ext uri="{FF2B5EF4-FFF2-40B4-BE49-F238E27FC236}">
                <a16:creationId xmlns:a16="http://schemas.microsoft.com/office/drawing/2014/main" id="{FBAB4A80-E985-46BC-28D7-B5F11D0B3F1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513629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1678"/>
    </mc:Choice>
    <mc:Fallback xmlns="">
      <p:transition spd="slow" advTm="31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71B62618-0D02-4C29-88C5-1EDF7F32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1E2747F4-A0AE-425C-B527-E3E32461F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30">
            <a:extLst>
              <a:ext uri="{FF2B5EF4-FFF2-40B4-BE49-F238E27FC236}">
                <a16:creationId xmlns:a16="http://schemas.microsoft.com/office/drawing/2014/main" id="{9707F29A-1576-479E-B227-0D6498601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31">
            <a:extLst>
              <a:ext uri="{FF2B5EF4-FFF2-40B4-BE49-F238E27FC236}">
                <a16:creationId xmlns:a16="http://schemas.microsoft.com/office/drawing/2014/main" id="{F17B26C7-6F2F-453C-9C08-71E199E52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8F92D5FA-C23C-CB73-1F0E-2D54C4E850F5}"/>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sz="2800" dirty="0">
                <a:solidFill>
                  <a:srgbClr val="FFFEFF"/>
                </a:solidFill>
              </a:rPr>
              <a:t>How do I manage everything and stay sane?</a:t>
            </a:r>
          </a:p>
        </p:txBody>
      </p:sp>
      <p:graphicFrame>
        <p:nvGraphicFramePr>
          <p:cNvPr id="33" name="Content Placeholder 4">
            <a:extLst>
              <a:ext uri="{FF2B5EF4-FFF2-40B4-BE49-F238E27FC236}">
                <a16:creationId xmlns:a16="http://schemas.microsoft.com/office/drawing/2014/main" id="{E9BC53A5-D47C-7FE3-1924-BECD7F6B6DE5}"/>
              </a:ext>
            </a:extLst>
          </p:cNvPr>
          <p:cNvGraphicFramePr>
            <a:graphicFrameLocks noGrp="1"/>
          </p:cNvGraphicFramePr>
          <p:nvPr>
            <p:ph sz="quarter" idx="10"/>
            <p:extLst>
              <p:ext uri="{D42A27DB-BD31-4B8C-83A1-F6EECF244321}">
                <p14:modId xmlns:p14="http://schemas.microsoft.com/office/powerpoint/2010/main" val="360406054"/>
              </p:ext>
            </p:extLst>
          </p:nvPr>
        </p:nvGraphicFramePr>
        <p:xfrm>
          <a:off x="581025" y="2181224"/>
          <a:ext cx="11029950" cy="41555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Audio 4">
            <a:hlinkClick r:id="" action="ppaction://media"/>
            <a:extLst>
              <a:ext uri="{FF2B5EF4-FFF2-40B4-BE49-F238E27FC236}">
                <a16:creationId xmlns:a16="http://schemas.microsoft.com/office/drawing/2014/main" id="{485D204F-6B70-C91F-2990-C2156CB98133}"/>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27771"/>
      </p:ext>
    </p:extLst>
  </p:cSld>
  <p:clrMapOvr>
    <a:masterClrMapping/>
  </p:clrMapOvr>
  <mc:AlternateContent xmlns:mc="http://schemas.openxmlformats.org/markup-compatibility/2006" xmlns:p14="http://schemas.microsoft.com/office/powerpoint/2010/main">
    <mc:Choice Requires="p14">
      <p:transition spd="slow" p14:dur="2000" advTm="104951"/>
    </mc:Choice>
    <mc:Fallback xmlns="">
      <p:transition spd="slow" advTm="104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EAEC55-ACCB-F7AF-6DD0-492147C1AE4F}"/>
              </a:ext>
            </a:extLst>
          </p:cNvPr>
          <p:cNvSpPr>
            <a:spLocks noGrp="1"/>
          </p:cNvSpPr>
          <p:nvPr>
            <p:ph type="title"/>
          </p:nvPr>
        </p:nvSpPr>
        <p:spPr>
          <a:xfrm>
            <a:off x="959157" y="1113764"/>
            <a:ext cx="3269749" cy="4624327"/>
          </a:xfrm>
        </p:spPr>
        <p:txBody>
          <a:bodyPr anchor="ctr">
            <a:normAutofit/>
          </a:bodyPr>
          <a:lstStyle/>
          <a:p>
            <a:r>
              <a:rPr lang="en-US" sz="3200">
                <a:solidFill>
                  <a:srgbClr val="FFFFFF"/>
                </a:solidFill>
              </a:rPr>
              <a:t>Final Thoughts</a:t>
            </a:r>
          </a:p>
        </p:txBody>
      </p:sp>
      <p:sp>
        <p:nvSpPr>
          <p:cNvPr id="3" name="Content Placeholder 2">
            <a:extLst>
              <a:ext uri="{FF2B5EF4-FFF2-40B4-BE49-F238E27FC236}">
                <a16:creationId xmlns:a16="http://schemas.microsoft.com/office/drawing/2014/main" id="{245423B6-AFDE-CB31-BAC0-09CEE3BFE6B7}"/>
              </a:ext>
            </a:extLst>
          </p:cNvPr>
          <p:cNvSpPr>
            <a:spLocks noGrp="1"/>
          </p:cNvSpPr>
          <p:nvPr>
            <p:ph idx="1"/>
          </p:nvPr>
        </p:nvSpPr>
        <p:spPr>
          <a:xfrm>
            <a:off x="5155905" y="1113764"/>
            <a:ext cx="6657404" cy="4624327"/>
          </a:xfrm>
        </p:spPr>
        <p:txBody>
          <a:bodyPr anchor="ctr">
            <a:normAutofit/>
          </a:bodyPr>
          <a:lstStyle/>
          <a:p>
            <a:pPr marL="0" indent="0">
              <a:lnSpc>
                <a:spcPct val="90000"/>
              </a:lnSpc>
              <a:buNone/>
            </a:pPr>
            <a:r>
              <a:rPr lang="en-US" b="1" dirty="0"/>
              <a:t>You are ALL amazing</a:t>
            </a:r>
          </a:p>
          <a:p>
            <a:pPr marL="0" indent="0">
              <a:lnSpc>
                <a:spcPct val="90000"/>
              </a:lnSpc>
              <a:buNone/>
            </a:pPr>
            <a:r>
              <a:rPr lang="en-US" b="1" dirty="0"/>
              <a:t>You ALL have incredible value</a:t>
            </a:r>
          </a:p>
          <a:p>
            <a:pPr marL="0" indent="0">
              <a:lnSpc>
                <a:spcPct val="90000"/>
              </a:lnSpc>
              <a:buNone/>
            </a:pPr>
            <a:r>
              <a:rPr lang="en-US" b="1" dirty="0"/>
              <a:t>You are doing, and will continue to do, impactful things</a:t>
            </a:r>
          </a:p>
          <a:p>
            <a:pPr marL="0" indent="0">
              <a:lnSpc>
                <a:spcPct val="90000"/>
              </a:lnSpc>
              <a:buNone/>
            </a:pPr>
            <a:r>
              <a:rPr lang="en-US" b="1" dirty="0"/>
              <a:t>You are all here to fulfill many purposes, even if you don’t know them yet</a:t>
            </a:r>
          </a:p>
          <a:p>
            <a:pPr marL="0" indent="0">
              <a:lnSpc>
                <a:spcPct val="90000"/>
              </a:lnSpc>
              <a:buNone/>
            </a:pPr>
            <a:r>
              <a:rPr lang="en-US" b="1" dirty="0"/>
              <a:t>You CAN change your mind!</a:t>
            </a:r>
          </a:p>
          <a:p>
            <a:pPr marL="0" indent="0">
              <a:lnSpc>
                <a:spcPct val="90000"/>
              </a:lnSpc>
              <a:buNone/>
            </a:pPr>
            <a:r>
              <a:rPr lang="en-US" b="1" dirty="0"/>
              <a:t>Everything ends up working out, even if you can’t see it now</a:t>
            </a:r>
          </a:p>
          <a:p>
            <a:pPr marL="0" indent="0">
              <a:lnSpc>
                <a:spcPct val="90000"/>
              </a:lnSpc>
              <a:buNone/>
            </a:pPr>
            <a:r>
              <a:rPr lang="en-US" b="1" dirty="0"/>
              <a:t>You don’t have to do it alone</a:t>
            </a:r>
          </a:p>
          <a:p>
            <a:pPr marL="0" indent="0">
              <a:lnSpc>
                <a:spcPct val="90000"/>
              </a:lnSpc>
              <a:buNone/>
            </a:pPr>
            <a:r>
              <a:rPr lang="en-US" b="1" dirty="0"/>
              <a:t>It’s ok to ask for help</a:t>
            </a:r>
          </a:p>
          <a:p>
            <a:pPr marL="0" indent="0">
              <a:lnSpc>
                <a:spcPct val="90000"/>
              </a:lnSpc>
              <a:buNone/>
            </a:pPr>
            <a:r>
              <a:rPr lang="en-US" b="1" dirty="0"/>
              <a:t>We may not have all the answers or be able to move mountains, but… WE are here to support YOU in your journey.</a:t>
            </a:r>
          </a:p>
        </p:txBody>
      </p:sp>
      <p:sp>
        <p:nvSpPr>
          <p:cNvPr id="4" name="Slide Number Placeholder 3">
            <a:extLst>
              <a:ext uri="{FF2B5EF4-FFF2-40B4-BE49-F238E27FC236}">
                <a16:creationId xmlns:a16="http://schemas.microsoft.com/office/drawing/2014/main" id="{A2305287-899B-C781-F8F7-650DC6F6A0C7}"/>
              </a:ext>
            </a:extLst>
          </p:cNvPr>
          <p:cNvSpPr>
            <a:spLocks noGrp="1"/>
          </p:cNvSpPr>
          <p:nvPr>
            <p:ph type="sldNum" sz="quarter" idx="12"/>
          </p:nvPr>
        </p:nvSpPr>
        <p:spPr>
          <a:xfrm>
            <a:off x="10558300" y="6425344"/>
            <a:ext cx="1052508" cy="365125"/>
          </a:xfrm>
        </p:spPr>
        <p:txBody>
          <a:bodyPr>
            <a:normAutofit/>
          </a:bodyPr>
          <a:lstStyle/>
          <a:p>
            <a:pPr>
              <a:spcAft>
                <a:spcPts val="600"/>
              </a:spcAft>
            </a:pPr>
            <a:fld id="{B5CEABB6-07DC-46E8-9B57-56EC44A396E5}" type="slidenum">
              <a:rPr lang="en-US">
                <a:solidFill>
                  <a:schemeClr val="tx1">
                    <a:lumMod val="75000"/>
                    <a:lumOff val="25000"/>
                  </a:schemeClr>
                </a:solidFill>
              </a:rPr>
              <a:pPr>
                <a:spcAft>
                  <a:spcPts val="600"/>
                </a:spcAft>
              </a:pPr>
              <a:t>27</a:t>
            </a:fld>
            <a:endParaRPr lang="en-US">
              <a:solidFill>
                <a:schemeClr val="tx1">
                  <a:lumMod val="75000"/>
                  <a:lumOff val="25000"/>
                </a:schemeClr>
              </a:solidFill>
            </a:endParaRPr>
          </a:p>
        </p:txBody>
      </p:sp>
      <p:pic>
        <p:nvPicPr>
          <p:cNvPr id="7" name="Audio 6">
            <a:hlinkClick r:id="" action="ppaction://media"/>
            <a:extLst>
              <a:ext uri="{FF2B5EF4-FFF2-40B4-BE49-F238E27FC236}">
                <a16:creationId xmlns:a16="http://schemas.microsoft.com/office/drawing/2014/main" id="{C8721C4B-FB4A-FB38-72EF-96CED37FEB5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82807175"/>
      </p:ext>
    </p:extLst>
  </p:cSld>
  <p:clrMapOvr>
    <a:masterClrMapping/>
  </p:clrMapOvr>
  <mc:AlternateContent xmlns:mc="http://schemas.openxmlformats.org/markup-compatibility/2006" xmlns:p14="http://schemas.microsoft.com/office/powerpoint/2010/main">
    <mc:Choice Requires="p14">
      <p:transition spd="slow" p14:dur="2000" advTm="55213"/>
    </mc:Choice>
    <mc:Fallback xmlns="">
      <p:transition spd="slow" advTm="552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3" name="Rectangle 1052">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5" name="Rectangle 1054">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7" name="Rectangle 1056">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59" name="Rectangle 1058">
            <a:extLst>
              <a:ext uri="{FF2B5EF4-FFF2-40B4-BE49-F238E27FC236}">
                <a16:creationId xmlns:a16="http://schemas.microsoft.com/office/drawing/2014/main" id="{9FC936C0-4624-438D-BDD0-6B296BD64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1" name="Rectangle 1060">
            <a:extLst>
              <a:ext uri="{FF2B5EF4-FFF2-40B4-BE49-F238E27FC236}">
                <a16:creationId xmlns:a16="http://schemas.microsoft.com/office/drawing/2014/main" id="{E08D4B6A-8113-4DFB-B82E-B60CAC8E0A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063" name="Rectangle 1062">
            <a:extLst>
              <a:ext uri="{FF2B5EF4-FFF2-40B4-BE49-F238E27FC236}">
                <a16:creationId xmlns:a16="http://schemas.microsoft.com/office/drawing/2014/main" id="{9822E561-F97C-4CBB-A9A6-A6BF6317B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1" name="Title 1">
            <a:extLst>
              <a:ext uri="{FF2B5EF4-FFF2-40B4-BE49-F238E27FC236}">
                <a16:creationId xmlns:a16="http://schemas.microsoft.com/office/drawing/2014/main" id="{7BCE3325-143A-354A-3F0F-C5F2AAEB5E47}"/>
              </a:ext>
            </a:extLst>
          </p:cNvPr>
          <p:cNvSpPr>
            <a:spLocks noGrp="1"/>
          </p:cNvSpPr>
          <p:nvPr>
            <p:ph type="title"/>
          </p:nvPr>
        </p:nvSpPr>
        <p:spPr>
          <a:xfrm>
            <a:off x="638620" y="863695"/>
            <a:ext cx="3511233" cy="3779995"/>
          </a:xfrm>
        </p:spPr>
        <p:txBody>
          <a:bodyPr vert="horz" lIns="91440" tIns="45720" rIns="91440" bIns="45720" rtlCol="0" anchor="ctr">
            <a:normAutofit/>
          </a:bodyPr>
          <a:lstStyle/>
          <a:p>
            <a:pPr algn="ctr"/>
            <a:r>
              <a:rPr lang="en-US" sz="3600">
                <a:solidFill>
                  <a:srgbClr val="FFFFFF"/>
                </a:solidFill>
              </a:rPr>
              <a:t>Let us know how we can Focus YOUR Future!</a:t>
            </a:r>
          </a:p>
        </p:txBody>
      </p:sp>
      <p:sp>
        <p:nvSpPr>
          <p:cNvPr id="1065" name="Rectangle 1064">
            <a:extLst>
              <a:ext uri="{FF2B5EF4-FFF2-40B4-BE49-F238E27FC236}">
                <a16:creationId xmlns:a16="http://schemas.microsoft.com/office/drawing/2014/main" id="{B01B0E58-A5C8-4CDA-A2E0-35DF94E59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620" y="457200"/>
            <a:ext cx="3511233" cy="9143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 name="Content Placeholder 5">
            <a:extLst>
              <a:ext uri="{FF2B5EF4-FFF2-40B4-BE49-F238E27FC236}">
                <a16:creationId xmlns:a16="http://schemas.microsoft.com/office/drawing/2014/main" id="{ACD5AF4F-9397-0BB0-1AD7-ACEC614953BE}"/>
              </a:ext>
            </a:extLst>
          </p:cNvPr>
          <p:cNvPicPr>
            <a:picLocks noGrp="1" noChangeAspect="1"/>
          </p:cNvPicPr>
          <p:nvPr>
            <p:ph idx="1"/>
          </p:nvPr>
        </p:nvPicPr>
        <p:blipFill>
          <a:blip r:embed="rId4"/>
          <a:srcRect r="-2" b="6974"/>
          <a:stretch>
            <a:fillRect/>
          </a:stretch>
        </p:blipFill>
        <p:spPr>
          <a:xfrm>
            <a:off x="4654295" y="457200"/>
            <a:ext cx="7086151" cy="5899650"/>
          </a:xfrm>
          <a:prstGeom prst="rect">
            <a:avLst/>
          </a:prstGeom>
        </p:spPr>
      </p:pic>
      <p:sp>
        <p:nvSpPr>
          <p:cNvPr id="4" name="Slide Number Placeholder 3" hidden="1">
            <a:extLst>
              <a:ext uri="{FF2B5EF4-FFF2-40B4-BE49-F238E27FC236}">
                <a16:creationId xmlns:a16="http://schemas.microsoft.com/office/drawing/2014/main" id="{6C3F7C4E-A9F2-44B1-FC50-68EF74150049}"/>
              </a:ext>
            </a:extLst>
          </p:cNvPr>
          <p:cNvSpPr>
            <a:spLocks noGrp="1"/>
          </p:cNvSpPr>
          <p:nvPr>
            <p:ph type="sldNum" sz="quarter" idx="12"/>
          </p:nvPr>
        </p:nvSpPr>
        <p:spPr/>
        <p:txBody>
          <a:bodyPr/>
          <a:lstStyle/>
          <a:p>
            <a:pPr>
              <a:spcAft>
                <a:spcPts val="600"/>
              </a:spcAft>
            </a:pPr>
            <a:fld id="{B5CEABB6-07DC-46E8-9B57-56EC44A396E5}" type="slidenum">
              <a:rPr lang="en-US" smtClean="0"/>
              <a:pPr>
                <a:spcAft>
                  <a:spcPts val="600"/>
                </a:spcAft>
              </a:pPr>
              <a:t>28</a:t>
            </a:fld>
            <a:endParaRPr lang="en-US"/>
          </a:p>
        </p:txBody>
      </p:sp>
      <p:pic>
        <p:nvPicPr>
          <p:cNvPr id="9" name="Audio 8">
            <a:hlinkClick r:id="" action="ppaction://media"/>
            <a:extLst>
              <a:ext uri="{FF2B5EF4-FFF2-40B4-BE49-F238E27FC236}">
                <a16:creationId xmlns:a16="http://schemas.microsoft.com/office/drawing/2014/main" id="{FD0BFBB5-0CD0-7034-75B3-51AFA5A37DC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93267274"/>
      </p:ext>
    </p:extLst>
  </p:cSld>
  <p:clrMapOvr>
    <a:masterClrMapping/>
  </p:clrMapOvr>
  <mc:AlternateContent xmlns:mc="http://schemas.openxmlformats.org/markup-compatibility/2006" xmlns:p14="http://schemas.microsoft.com/office/powerpoint/2010/main">
    <mc:Choice Requires="p14">
      <p:transition spd="slow" p14:dur="2000" advTm="6397"/>
    </mc:Choice>
    <mc:Fallback xmlns="">
      <p:transition spd="slow" advTm="63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6|8.5|8.9|13.3"/>
</p:tagLst>
</file>

<file path=ppt/tags/tag2.xml><?xml version="1.0" encoding="utf-8"?>
<p:tagLst xmlns:a="http://schemas.openxmlformats.org/drawingml/2006/main" xmlns:r="http://schemas.openxmlformats.org/officeDocument/2006/relationships" xmlns:p="http://schemas.openxmlformats.org/presentationml/2006/main">
  <p:tag name="TIMING" val="|5.7"/>
</p:tagLst>
</file>

<file path=ppt/tags/tag3.xml><?xml version="1.0" encoding="utf-8"?>
<p:tagLst xmlns:a="http://schemas.openxmlformats.org/drawingml/2006/main" xmlns:r="http://schemas.openxmlformats.org/officeDocument/2006/relationships" xmlns:p="http://schemas.openxmlformats.org/presentationml/2006/main">
  <p:tag name="TIMING" val="|40.2"/>
</p:tagLst>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440834a-95e4-4068-8442-698d8867c94d" xsi:nil="true"/>
    <lcf76f155ced4ddcb4097134ff3c332f xmlns="d5b91215-a2ab-4643-b402-4484438eaac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DE1F195208CA54DB06A521FE5A0D968" ma:contentTypeVersion="17" ma:contentTypeDescription="Create a new document." ma:contentTypeScope="" ma:versionID="cbda08bc91eba35d4c9a2581a5231c06">
  <xsd:schema xmlns:xsd="http://www.w3.org/2001/XMLSchema" xmlns:xs="http://www.w3.org/2001/XMLSchema" xmlns:p="http://schemas.microsoft.com/office/2006/metadata/properties" xmlns:ns2="d5b91215-a2ab-4643-b402-4484438eaac1" xmlns:ns3="f440834a-95e4-4068-8442-698d8867c94d" targetNamespace="http://schemas.microsoft.com/office/2006/metadata/properties" ma:root="true" ma:fieldsID="b0c150c0167539e3843f671de98f9d4d" ns2:_="" ns3:_="">
    <xsd:import namespace="d5b91215-a2ab-4643-b402-4484438eaac1"/>
    <xsd:import namespace="f440834a-95e4-4068-8442-698d8867c94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b91215-a2ab-4643-b402-4484438eaa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b2358ff1-2e0e-433d-bfb0-121866fdb5d8"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440834a-95e4-4068-8442-698d8867c94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17dd04b-f1bb-484e-839b-19e8ceb46b0f}" ma:internalName="TaxCatchAll" ma:showField="CatchAllData" ma:web="f440834a-95e4-4068-8442-698d8867c94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A27D8E-DE3D-481C-905D-44ADCF801F76}">
  <ds:schemaRefs>
    <ds:schemaRef ds:uri="230e9df3-be65-4c73-a93b-d1236ebd677e"/>
    <ds:schemaRef ds:uri="71af3243-3dd4-4a8d-8c0d-dd76da1f02a5"/>
    <ds:schemaRef ds:uri="d5b91215-a2ab-4643-b402-4484438eaac1"/>
    <ds:schemaRef ds:uri="f440834a-95e4-4068-8442-698d8867c94d"/>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B6450B55-B496-4B49-9DD2-B71AB023CAA1}">
  <ds:schemaRefs>
    <ds:schemaRef ds:uri="http://schemas.microsoft.com/sharepoint/v3/contenttype/forms"/>
  </ds:schemaRefs>
</ds:datastoreItem>
</file>

<file path=customXml/itemProps3.xml><?xml version="1.0" encoding="utf-8"?>
<ds:datastoreItem xmlns:ds="http://schemas.openxmlformats.org/officeDocument/2006/customXml" ds:itemID="{8A6072B0-F77B-42C1-A065-EE1EB91FAA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b91215-a2ab-4643-b402-4484438eaac1"/>
    <ds:schemaRef ds:uri="f440834a-95e4-4068-8442-698d8867c9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Dividend</Template>
  <TotalTime>2717</TotalTime>
  <Words>1947</Words>
  <Application>Microsoft Office PowerPoint</Application>
  <PresentationFormat>Widescreen</PresentationFormat>
  <Paragraphs>214</Paragraphs>
  <Slides>28</Slides>
  <Notes>1</Notes>
  <HiddenSlides>0</HiddenSlides>
  <MMClips>31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Franklin Gothic Book</vt:lpstr>
      <vt:lpstr>Gill Sans MT</vt:lpstr>
      <vt:lpstr>Wingdings</vt:lpstr>
      <vt:lpstr>Wingdings 2</vt:lpstr>
      <vt:lpstr>Dividend</vt:lpstr>
      <vt:lpstr>FutureFocus: Wrap-up, Reminders, and FAQs  Thurs., Sept 17, 2026</vt:lpstr>
      <vt:lpstr>University System of Georgia website</vt:lpstr>
      <vt:lpstr>How to use Schoolinks to find good-fit colleges</vt:lpstr>
      <vt:lpstr>Requesting “outside” (Non-Pope) Teacher Recommendations</vt:lpstr>
      <vt:lpstr>Step by Step list of Applying</vt:lpstr>
      <vt:lpstr>What are Pros/cons of Common App  versus a “direct” application (or vice versa)?</vt:lpstr>
      <vt:lpstr>Common Info You May Need for Applications</vt:lpstr>
      <vt:lpstr>Common Info You May Need for Applications</vt:lpstr>
      <vt:lpstr>Differences Between Teacher and Counselor Recommendation Letters</vt:lpstr>
      <vt:lpstr>How to Request Teacher Evaluations (Recommendations)</vt:lpstr>
      <vt:lpstr>Counselor Letter of Recommendation Card</vt:lpstr>
      <vt:lpstr>How do I request my official transcript?</vt:lpstr>
      <vt:lpstr>How to View Counselor Document Status (School report, Counselor recommendation letter, Mid Year Report)</vt:lpstr>
      <vt:lpstr>View Document Status in SchooLinks</vt:lpstr>
      <vt:lpstr>What if I requested a LOR, but it hasn’t been sent yet?</vt:lpstr>
      <vt:lpstr>Do I need to submit all applications and request transcripts all at once?</vt:lpstr>
      <vt:lpstr>Should I wait for transcripts, letters, etc. to be submitted before sending my application?</vt:lpstr>
      <vt:lpstr>Do I have to write an essay if it is not required?</vt:lpstr>
      <vt:lpstr>A college emailed me and said that they don’t have my transcript or letter of recs!!!  WHY HAVEN’T YOU SENT THEM?</vt:lpstr>
      <vt:lpstr>My parent needs to do their brag sheet for a Counselor LOR  Where is it?</vt:lpstr>
      <vt:lpstr>My HOPE GPA isn’t showing on GAFutures.org or there’s an error message</vt:lpstr>
      <vt:lpstr>When is graduation?</vt:lpstr>
      <vt:lpstr>Where can I find Senior Information on the Pope Website?</vt:lpstr>
      <vt:lpstr>How do I order a cap &amp; gown?      </vt:lpstr>
      <vt:lpstr>How and when do I have my senior portraits taken?</vt:lpstr>
      <vt:lpstr>How do I manage everything and stay sane?</vt:lpstr>
      <vt:lpstr>Final Thoughts</vt:lpstr>
      <vt:lpstr>Let us know how we can Focus YOUR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FutureFocus FAQs</dc:title>
  <dc:creator>Jamie Hamrick</dc:creator>
  <cp:lastModifiedBy>Jamie Hamrick</cp:lastModifiedBy>
  <cp:revision>6</cp:revision>
  <dcterms:created xsi:type="dcterms:W3CDTF">2024-09-05T15:43:30Z</dcterms:created>
  <dcterms:modified xsi:type="dcterms:W3CDTF">2026-09-17T12:16:46Z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0x0101004DE1F195208CA54DB06A521FE5A0D968</vt:lpwstr>
  </property>
  <property fmtid="{D5CDD505-2E9C-101B-9397-08002B2CF9AE}" pid="3" name="MediaServiceImageTags">
    <vt:lpwstr/>
  </property>
</Properties>
</file>